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2"/>
  </p:notesMasterIdLst>
  <p:sldIdLst>
    <p:sldId id="256" r:id="rId3"/>
    <p:sldId id="271" r:id="rId4"/>
    <p:sldId id="257" r:id="rId5"/>
    <p:sldId id="258" r:id="rId6"/>
    <p:sldId id="259" r:id="rId7"/>
    <p:sldId id="260" r:id="rId8"/>
    <p:sldId id="272" r:id="rId9"/>
    <p:sldId id="273" r:id="rId10"/>
    <p:sldId id="264" r:id="rId11"/>
    <p:sldId id="265" r:id="rId12"/>
    <p:sldId id="262" r:id="rId13"/>
    <p:sldId id="263" r:id="rId14"/>
    <p:sldId id="274" r:id="rId15"/>
    <p:sldId id="267" r:id="rId16"/>
    <p:sldId id="268" r:id="rId17"/>
    <p:sldId id="269" r:id="rId18"/>
    <p:sldId id="284" r:id="rId19"/>
    <p:sldId id="270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6" r:id="rId3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8F3BDC-24EC-4298-ADBC-8F18860797C9}" type="doc">
      <dgm:prSet loTypeId="urn:microsoft.com/office/officeart/2005/8/layout/radial6" loCatId="relationship" qsTypeId="urn:microsoft.com/office/officeart/2005/8/quickstyle/simple2" qsCatId="simple" csTypeId="urn:microsoft.com/office/officeart/2005/8/colors/accent2_1" csCatId="accent2" phldr="1"/>
      <dgm:spPr/>
      <dgm:t>
        <a:bodyPr/>
        <a:lstStyle/>
        <a:p>
          <a:endParaRPr lang="ru-RU"/>
        </a:p>
      </dgm:t>
    </dgm:pt>
    <dgm:pt modelId="{4E1C53C0-CF9F-40FE-9134-FB483AA8C8A9}">
      <dgm:prSet phldrT="[Текст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ru-RU" sz="1600" b="1" i="1" dirty="0" smtClean="0"/>
            <a:t>Спиральная модель</a:t>
          </a:r>
          <a:endParaRPr lang="ru-RU" sz="1600" b="1" i="1" dirty="0"/>
        </a:p>
      </dgm:t>
    </dgm:pt>
    <dgm:pt modelId="{3FA3E6F9-1811-4E1B-A900-36CC4D71B76C}" type="parTrans" cxnId="{D2FC6EEF-4493-4642-AA46-5B75D79D8759}">
      <dgm:prSet/>
      <dgm:spPr/>
      <dgm:t>
        <a:bodyPr/>
        <a:lstStyle/>
        <a:p>
          <a:endParaRPr lang="ru-RU"/>
        </a:p>
      </dgm:t>
    </dgm:pt>
    <dgm:pt modelId="{401A6987-7293-4976-A4AF-E8AF80A9CAE8}" type="sibTrans" cxnId="{D2FC6EEF-4493-4642-AA46-5B75D79D8759}">
      <dgm:prSet/>
      <dgm:spPr/>
      <dgm:t>
        <a:bodyPr/>
        <a:lstStyle/>
        <a:p>
          <a:endParaRPr lang="ru-RU"/>
        </a:p>
      </dgm:t>
    </dgm:pt>
    <dgm:pt modelId="{00F93A3F-9927-4A20-BD64-B5B6F72639B3}">
      <dgm:prSet phldrT="[Текст]" custT="1"/>
      <dgm:spPr/>
      <dgm:t>
        <a:bodyPr/>
        <a:lstStyle/>
        <a:p>
          <a:r>
            <a:rPr lang="ru-RU" sz="1400" dirty="0" smtClean="0"/>
            <a:t>Неопределенные сроки</a:t>
          </a:r>
          <a:endParaRPr lang="ru-RU" sz="1400" dirty="0"/>
        </a:p>
      </dgm:t>
    </dgm:pt>
    <dgm:pt modelId="{8613C9A1-4966-4F51-9353-68EB8FF3C809}" type="parTrans" cxnId="{DE80A570-61E0-449C-99E3-935E22407C29}">
      <dgm:prSet/>
      <dgm:spPr/>
      <dgm:t>
        <a:bodyPr/>
        <a:lstStyle/>
        <a:p>
          <a:endParaRPr lang="ru-RU"/>
        </a:p>
      </dgm:t>
    </dgm:pt>
    <dgm:pt modelId="{3B784AC7-8E49-4F77-B95D-58DF056F6C03}" type="sibTrans" cxnId="{DE80A570-61E0-449C-99E3-935E22407C29}">
      <dgm:prSet/>
      <dgm:spPr/>
      <dgm:t>
        <a:bodyPr/>
        <a:lstStyle/>
        <a:p>
          <a:endParaRPr lang="ru-RU"/>
        </a:p>
      </dgm:t>
    </dgm:pt>
    <dgm:pt modelId="{E61897A0-EDBB-4E07-B8D7-93929E4101A1}">
      <dgm:prSet phldrT="[Текст]" custT="1"/>
      <dgm:spPr/>
      <dgm:t>
        <a:bodyPr/>
        <a:lstStyle/>
        <a:p>
          <a:r>
            <a:rPr lang="ru-RU" sz="1700" dirty="0" err="1" smtClean="0"/>
            <a:t>Прототипиро-вание</a:t>
          </a:r>
          <a:endParaRPr lang="ru-RU" sz="1700" dirty="0"/>
        </a:p>
      </dgm:t>
    </dgm:pt>
    <dgm:pt modelId="{6B791ABE-6C20-47E3-B16F-9F48011441D4}" type="parTrans" cxnId="{32BC9F06-08CE-4AC1-B90E-A982B06FF8D3}">
      <dgm:prSet/>
      <dgm:spPr/>
      <dgm:t>
        <a:bodyPr/>
        <a:lstStyle/>
        <a:p>
          <a:endParaRPr lang="ru-RU"/>
        </a:p>
      </dgm:t>
    </dgm:pt>
    <dgm:pt modelId="{2BAB35C7-B27C-445C-99C9-6926122B640B}" type="sibTrans" cxnId="{32BC9F06-08CE-4AC1-B90E-A982B06FF8D3}">
      <dgm:prSet/>
      <dgm:spPr/>
      <dgm:t>
        <a:bodyPr/>
        <a:lstStyle/>
        <a:p>
          <a:endParaRPr lang="ru-RU"/>
        </a:p>
      </dgm:t>
    </dgm:pt>
    <dgm:pt modelId="{939998D4-FAFF-4234-A7A3-68A64698313C}">
      <dgm:prSet phldrT="[Текст]" custT="1"/>
      <dgm:spPr/>
      <dgm:t>
        <a:bodyPr/>
        <a:lstStyle/>
        <a:p>
          <a:r>
            <a:rPr lang="ru-RU" sz="1700" dirty="0" smtClean="0"/>
            <a:t>Постоянная модификация требований</a:t>
          </a:r>
          <a:endParaRPr lang="ru-RU" sz="1700" dirty="0"/>
        </a:p>
      </dgm:t>
    </dgm:pt>
    <dgm:pt modelId="{3736DDDF-3B5B-4204-8B04-3413A67CF04F}" type="parTrans" cxnId="{3A21111C-90CE-4717-B593-1F6EE224A1E0}">
      <dgm:prSet/>
      <dgm:spPr/>
      <dgm:t>
        <a:bodyPr/>
        <a:lstStyle/>
        <a:p>
          <a:endParaRPr lang="ru-RU"/>
        </a:p>
      </dgm:t>
    </dgm:pt>
    <dgm:pt modelId="{2969EB3C-7B50-451E-B52C-08A019E03078}" type="sibTrans" cxnId="{3A21111C-90CE-4717-B593-1F6EE224A1E0}">
      <dgm:prSet/>
      <dgm:spPr/>
      <dgm:t>
        <a:bodyPr/>
        <a:lstStyle/>
        <a:p>
          <a:endParaRPr lang="ru-RU"/>
        </a:p>
      </dgm:t>
    </dgm:pt>
    <dgm:pt modelId="{C3E01A12-AD1F-4AEC-BE10-03D1A56882AB}">
      <dgm:prSet phldrT="[Текст]" custT="1"/>
      <dgm:spPr/>
      <dgm:t>
        <a:bodyPr/>
        <a:lstStyle/>
        <a:p>
          <a:r>
            <a:rPr lang="ru-RU" sz="1700" dirty="0" smtClean="0"/>
            <a:t>Не ограничиваю-</a:t>
          </a:r>
          <a:r>
            <a:rPr lang="ru-RU" sz="1700" dirty="0" err="1" smtClean="0"/>
            <a:t>щая</a:t>
          </a:r>
          <a:endParaRPr lang="ru-RU" sz="1700" dirty="0"/>
        </a:p>
      </dgm:t>
    </dgm:pt>
    <dgm:pt modelId="{FD029C3D-EED6-4F62-A608-6D583AEBAFB3}" type="parTrans" cxnId="{46D0E179-4649-4915-8527-1C937297619B}">
      <dgm:prSet/>
      <dgm:spPr/>
      <dgm:t>
        <a:bodyPr/>
        <a:lstStyle/>
        <a:p>
          <a:endParaRPr lang="ru-RU"/>
        </a:p>
      </dgm:t>
    </dgm:pt>
    <dgm:pt modelId="{945D57B8-552B-4387-8F90-325906E1B997}" type="sibTrans" cxnId="{46D0E179-4649-4915-8527-1C937297619B}">
      <dgm:prSet/>
      <dgm:spPr/>
      <dgm:t>
        <a:bodyPr/>
        <a:lstStyle/>
        <a:p>
          <a:endParaRPr lang="ru-RU"/>
        </a:p>
      </dgm:t>
    </dgm:pt>
    <dgm:pt modelId="{912FAE45-42D7-423C-A056-5391D201C918}">
      <dgm:prSet custT="1"/>
      <dgm:spPr/>
      <dgm:t>
        <a:bodyPr/>
        <a:lstStyle/>
        <a:p>
          <a:r>
            <a:rPr lang="ru-RU" sz="1800" dirty="0" smtClean="0"/>
            <a:t>Новаторский проект</a:t>
          </a:r>
          <a:endParaRPr lang="ru-RU" sz="1800" dirty="0"/>
        </a:p>
      </dgm:t>
    </dgm:pt>
    <dgm:pt modelId="{18AF9721-9723-4955-8DF6-70D6074B7DA0}" type="parTrans" cxnId="{8AD84125-74EF-4857-AFF0-9A53AA9543E8}">
      <dgm:prSet/>
      <dgm:spPr/>
      <dgm:t>
        <a:bodyPr/>
        <a:lstStyle/>
        <a:p>
          <a:endParaRPr lang="ru-RU"/>
        </a:p>
      </dgm:t>
    </dgm:pt>
    <dgm:pt modelId="{56E7866A-17A5-43AF-A7C4-49791E7676CF}" type="sibTrans" cxnId="{8AD84125-74EF-4857-AFF0-9A53AA9543E8}">
      <dgm:prSet/>
      <dgm:spPr/>
      <dgm:t>
        <a:bodyPr/>
        <a:lstStyle/>
        <a:p>
          <a:endParaRPr lang="ru-RU"/>
        </a:p>
      </dgm:t>
    </dgm:pt>
    <dgm:pt modelId="{65129954-7290-449F-AB4F-41D35E4F3F64}" type="pres">
      <dgm:prSet presAssocID="{958F3BDC-24EC-4298-ADBC-8F18860797C9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CE8790C5-4A33-4E46-928E-8903714F1B5A}" type="pres">
      <dgm:prSet presAssocID="{4E1C53C0-CF9F-40FE-9134-FB483AA8C8A9}" presName="centerShape" presStyleLbl="node0" presStyleIdx="0" presStyleCnt="1" custScaleX="92808" custScaleY="90938"/>
      <dgm:spPr/>
    </dgm:pt>
    <dgm:pt modelId="{313161D1-692A-41A8-A314-FE8FA478053B}" type="pres">
      <dgm:prSet presAssocID="{912FAE45-42D7-423C-A056-5391D201C918}" presName="node" presStyleLbl="node1" presStyleIdx="0" presStyleCnt="5" custScaleX="141283" custScaleY="12481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7026D14-F337-4BED-B467-2017EB3EDE8A}" type="pres">
      <dgm:prSet presAssocID="{912FAE45-42D7-423C-A056-5391D201C918}" presName="dummy" presStyleCnt="0"/>
      <dgm:spPr/>
    </dgm:pt>
    <dgm:pt modelId="{E10821A7-33C5-4C62-8CCA-FBFD83740FE2}" type="pres">
      <dgm:prSet presAssocID="{56E7866A-17A5-43AF-A7C4-49791E7676CF}" presName="sibTrans" presStyleLbl="sibTrans2D1" presStyleIdx="0" presStyleCnt="5"/>
      <dgm:spPr/>
    </dgm:pt>
    <dgm:pt modelId="{55FDA860-80B8-4B59-9381-FB846C4D4B8B}" type="pres">
      <dgm:prSet presAssocID="{E61897A0-EDBB-4E07-B8D7-93929E4101A1}" presName="node" presStyleLbl="node1" presStyleIdx="1" presStyleCnt="5" custScaleX="141283" custScaleY="12481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9437951-9A80-4A50-8F78-EDC03336075B}" type="pres">
      <dgm:prSet presAssocID="{E61897A0-EDBB-4E07-B8D7-93929E4101A1}" presName="dummy" presStyleCnt="0"/>
      <dgm:spPr/>
    </dgm:pt>
    <dgm:pt modelId="{FD6D0BB2-73EC-4DD9-9745-EB2CFDA894A2}" type="pres">
      <dgm:prSet presAssocID="{2BAB35C7-B27C-445C-99C9-6926122B640B}" presName="sibTrans" presStyleLbl="sibTrans2D1" presStyleIdx="1" presStyleCnt="5"/>
      <dgm:spPr/>
    </dgm:pt>
    <dgm:pt modelId="{AAB17652-F1B8-4607-B68C-63D62B8E158C}" type="pres">
      <dgm:prSet presAssocID="{00F93A3F-9927-4A20-BD64-B5B6F72639B3}" presName="node" presStyleLbl="node1" presStyleIdx="2" presStyleCnt="5" custScaleX="141283" custScaleY="12481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6AC7E5C-4079-42EA-9F64-91FE18861E90}" type="pres">
      <dgm:prSet presAssocID="{00F93A3F-9927-4A20-BD64-B5B6F72639B3}" presName="dummy" presStyleCnt="0"/>
      <dgm:spPr/>
    </dgm:pt>
    <dgm:pt modelId="{38BC9880-379A-4B31-9351-C01D5CD36415}" type="pres">
      <dgm:prSet presAssocID="{3B784AC7-8E49-4F77-B95D-58DF056F6C03}" presName="sibTrans" presStyleLbl="sibTrans2D1" presStyleIdx="2" presStyleCnt="5"/>
      <dgm:spPr/>
    </dgm:pt>
    <dgm:pt modelId="{79A63AD9-B2E9-454D-9807-BB6B14820DB5}" type="pres">
      <dgm:prSet presAssocID="{C3E01A12-AD1F-4AEC-BE10-03D1A56882AB}" presName="node" presStyleLbl="node1" presStyleIdx="3" presStyleCnt="5" custScaleX="141283" custScaleY="12481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BCF311C-763E-46E1-99EB-34326E9C4138}" type="pres">
      <dgm:prSet presAssocID="{C3E01A12-AD1F-4AEC-BE10-03D1A56882AB}" presName="dummy" presStyleCnt="0"/>
      <dgm:spPr/>
    </dgm:pt>
    <dgm:pt modelId="{B4151072-2E49-4E88-BF58-9883C9CD62D2}" type="pres">
      <dgm:prSet presAssocID="{945D57B8-552B-4387-8F90-325906E1B997}" presName="sibTrans" presStyleLbl="sibTrans2D1" presStyleIdx="3" presStyleCnt="5"/>
      <dgm:spPr/>
    </dgm:pt>
    <dgm:pt modelId="{B3CA0C12-F8FE-407A-AA45-33210644636F}" type="pres">
      <dgm:prSet presAssocID="{939998D4-FAFF-4234-A7A3-68A64698313C}" presName="node" presStyleLbl="node1" presStyleIdx="4" presStyleCnt="5" custScaleX="141283" custScaleY="12481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F48DF83-3536-4373-9666-CD8307A2D4FA}" type="pres">
      <dgm:prSet presAssocID="{939998D4-FAFF-4234-A7A3-68A64698313C}" presName="dummy" presStyleCnt="0"/>
      <dgm:spPr/>
    </dgm:pt>
    <dgm:pt modelId="{060412A1-ED3F-4208-8DCF-8B17193BEE79}" type="pres">
      <dgm:prSet presAssocID="{2969EB3C-7B50-451E-B52C-08A019E03078}" presName="sibTrans" presStyleLbl="sibTrans2D1" presStyleIdx="4" presStyleCnt="5"/>
      <dgm:spPr/>
    </dgm:pt>
  </dgm:ptLst>
  <dgm:cxnLst>
    <dgm:cxn modelId="{CF5B3FCE-46A6-40D3-AA13-8B9BE7FEC4CC}" type="presOf" srcId="{3B784AC7-8E49-4F77-B95D-58DF056F6C03}" destId="{38BC9880-379A-4B31-9351-C01D5CD36415}" srcOrd="0" destOrd="0" presId="urn:microsoft.com/office/officeart/2005/8/layout/radial6"/>
    <dgm:cxn modelId="{53227238-D599-4D40-AAF9-7E72994F1A71}" type="presOf" srcId="{C3E01A12-AD1F-4AEC-BE10-03D1A56882AB}" destId="{79A63AD9-B2E9-454D-9807-BB6B14820DB5}" srcOrd="0" destOrd="0" presId="urn:microsoft.com/office/officeart/2005/8/layout/radial6"/>
    <dgm:cxn modelId="{82DF39D6-03F9-4E44-AE31-AADA2C0C6D0A}" type="presOf" srcId="{56E7866A-17A5-43AF-A7C4-49791E7676CF}" destId="{E10821A7-33C5-4C62-8CCA-FBFD83740FE2}" srcOrd="0" destOrd="0" presId="urn:microsoft.com/office/officeart/2005/8/layout/radial6"/>
    <dgm:cxn modelId="{32BC9F06-08CE-4AC1-B90E-A982B06FF8D3}" srcId="{4E1C53C0-CF9F-40FE-9134-FB483AA8C8A9}" destId="{E61897A0-EDBB-4E07-B8D7-93929E4101A1}" srcOrd="1" destOrd="0" parTransId="{6B791ABE-6C20-47E3-B16F-9F48011441D4}" sibTransId="{2BAB35C7-B27C-445C-99C9-6926122B640B}"/>
    <dgm:cxn modelId="{D2FC6EEF-4493-4642-AA46-5B75D79D8759}" srcId="{958F3BDC-24EC-4298-ADBC-8F18860797C9}" destId="{4E1C53C0-CF9F-40FE-9134-FB483AA8C8A9}" srcOrd="0" destOrd="0" parTransId="{3FA3E6F9-1811-4E1B-A900-36CC4D71B76C}" sibTransId="{401A6987-7293-4976-A4AF-E8AF80A9CAE8}"/>
    <dgm:cxn modelId="{DE80A570-61E0-449C-99E3-935E22407C29}" srcId="{4E1C53C0-CF9F-40FE-9134-FB483AA8C8A9}" destId="{00F93A3F-9927-4A20-BD64-B5B6F72639B3}" srcOrd="2" destOrd="0" parTransId="{8613C9A1-4966-4F51-9353-68EB8FF3C809}" sibTransId="{3B784AC7-8E49-4F77-B95D-58DF056F6C03}"/>
    <dgm:cxn modelId="{348E3E11-52CE-418B-A07C-E22D1FCE31D9}" type="presOf" srcId="{2BAB35C7-B27C-445C-99C9-6926122B640B}" destId="{FD6D0BB2-73EC-4DD9-9745-EB2CFDA894A2}" srcOrd="0" destOrd="0" presId="urn:microsoft.com/office/officeart/2005/8/layout/radial6"/>
    <dgm:cxn modelId="{C23D2D98-61A0-4E33-BFD1-6B32446CBC9B}" type="presOf" srcId="{4E1C53C0-CF9F-40FE-9134-FB483AA8C8A9}" destId="{CE8790C5-4A33-4E46-928E-8903714F1B5A}" srcOrd="0" destOrd="0" presId="urn:microsoft.com/office/officeart/2005/8/layout/radial6"/>
    <dgm:cxn modelId="{3A21111C-90CE-4717-B593-1F6EE224A1E0}" srcId="{4E1C53C0-CF9F-40FE-9134-FB483AA8C8A9}" destId="{939998D4-FAFF-4234-A7A3-68A64698313C}" srcOrd="4" destOrd="0" parTransId="{3736DDDF-3B5B-4204-8B04-3413A67CF04F}" sibTransId="{2969EB3C-7B50-451E-B52C-08A019E03078}"/>
    <dgm:cxn modelId="{FB8334B0-7D2F-41BB-A8CD-84E30CE2078A}" type="presOf" srcId="{00F93A3F-9927-4A20-BD64-B5B6F72639B3}" destId="{AAB17652-F1B8-4607-B68C-63D62B8E158C}" srcOrd="0" destOrd="0" presId="urn:microsoft.com/office/officeart/2005/8/layout/radial6"/>
    <dgm:cxn modelId="{43B49AD3-EE9B-4542-A832-8B2CC5D10AA2}" type="presOf" srcId="{939998D4-FAFF-4234-A7A3-68A64698313C}" destId="{B3CA0C12-F8FE-407A-AA45-33210644636F}" srcOrd="0" destOrd="0" presId="urn:microsoft.com/office/officeart/2005/8/layout/radial6"/>
    <dgm:cxn modelId="{6384F7B5-21E0-44AD-9385-E60C0129D488}" type="presOf" srcId="{912FAE45-42D7-423C-A056-5391D201C918}" destId="{313161D1-692A-41A8-A314-FE8FA478053B}" srcOrd="0" destOrd="0" presId="urn:microsoft.com/office/officeart/2005/8/layout/radial6"/>
    <dgm:cxn modelId="{54D6E015-79A4-4891-AF55-1AF545EC06F3}" type="presOf" srcId="{2969EB3C-7B50-451E-B52C-08A019E03078}" destId="{060412A1-ED3F-4208-8DCF-8B17193BEE79}" srcOrd="0" destOrd="0" presId="urn:microsoft.com/office/officeart/2005/8/layout/radial6"/>
    <dgm:cxn modelId="{8AD84125-74EF-4857-AFF0-9A53AA9543E8}" srcId="{4E1C53C0-CF9F-40FE-9134-FB483AA8C8A9}" destId="{912FAE45-42D7-423C-A056-5391D201C918}" srcOrd="0" destOrd="0" parTransId="{18AF9721-9723-4955-8DF6-70D6074B7DA0}" sibTransId="{56E7866A-17A5-43AF-A7C4-49791E7676CF}"/>
    <dgm:cxn modelId="{860E7B11-96DB-41E9-AD34-4D5F775084BE}" type="presOf" srcId="{E61897A0-EDBB-4E07-B8D7-93929E4101A1}" destId="{55FDA860-80B8-4B59-9381-FB846C4D4B8B}" srcOrd="0" destOrd="0" presId="urn:microsoft.com/office/officeart/2005/8/layout/radial6"/>
    <dgm:cxn modelId="{D9A38E79-BD76-47D4-9A2F-64D2C754940A}" type="presOf" srcId="{958F3BDC-24EC-4298-ADBC-8F18860797C9}" destId="{65129954-7290-449F-AB4F-41D35E4F3F64}" srcOrd="0" destOrd="0" presId="urn:microsoft.com/office/officeart/2005/8/layout/radial6"/>
    <dgm:cxn modelId="{6ABDA947-80DA-4398-8C6F-812514833BF1}" type="presOf" srcId="{945D57B8-552B-4387-8F90-325906E1B997}" destId="{B4151072-2E49-4E88-BF58-9883C9CD62D2}" srcOrd="0" destOrd="0" presId="urn:microsoft.com/office/officeart/2005/8/layout/radial6"/>
    <dgm:cxn modelId="{46D0E179-4649-4915-8527-1C937297619B}" srcId="{4E1C53C0-CF9F-40FE-9134-FB483AA8C8A9}" destId="{C3E01A12-AD1F-4AEC-BE10-03D1A56882AB}" srcOrd="3" destOrd="0" parTransId="{FD029C3D-EED6-4F62-A608-6D583AEBAFB3}" sibTransId="{945D57B8-552B-4387-8F90-325906E1B997}"/>
    <dgm:cxn modelId="{2FE8D09E-FB56-4817-A462-3F862F2C16A9}" type="presParOf" srcId="{65129954-7290-449F-AB4F-41D35E4F3F64}" destId="{CE8790C5-4A33-4E46-928E-8903714F1B5A}" srcOrd="0" destOrd="0" presId="urn:microsoft.com/office/officeart/2005/8/layout/radial6"/>
    <dgm:cxn modelId="{32EEE115-EAC7-40FA-A319-FEEE5ADA52B7}" type="presParOf" srcId="{65129954-7290-449F-AB4F-41D35E4F3F64}" destId="{313161D1-692A-41A8-A314-FE8FA478053B}" srcOrd="1" destOrd="0" presId="urn:microsoft.com/office/officeart/2005/8/layout/radial6"/>
    <dgm:cxn modelId="{9A4A713E-676A-4211-898D-A19C884C1F20}" type="presParOf" srcId="{65129954-7290-449F-AB4F-41D35E4F3F64}" destId="{37026D14-F337-4BED-B467-2017EB3EDE8A}" srcOrd="2" destOrd="0" presId="urn:microsoft.com/office/officeart/2005/8/layout/radial6"/>
    <dgm:cxn modelId="{77D7B239-AAFD-44B8-B3CB-DEB46C1B33CF}" type="presParOf" srcId="{65129954-7290-449F-AB4F-41D35E4F3F64}" destId="{E10821A7-33C5-4C62-8CCA-FBFD83740FE2}" srcOrd="3" destOrd="0" presId="urn:microsoft.com/office/officeart/2005/8/layout/radial6"/>
    <dgm:cxn modelId="{F9AF4508-D115-491E-A75C-4A520D025516}" type="presParOf" srcId="{65129954-7290-449F-AB4F-41D35E4F3F64}" destId="{55FDA860-80B8-4B59-9381-FB846C4D4B8B}" srcOrd="4" destOrd="0" presId="urn:microsoft.com/office/officeart/2005/8/layout/radial6"/>
    <dgm:cxn modelId="{EF208D3B-EC6F-48A5-A6FA-5CCED9E57900}" type="presParOf" srcId="{65129954-7290-449F-AB4F-41D35E4F3F64}" destId="{89437951-9A80-4A50-8F78-EDC03336075B}" srcOrd="5" destOrd="0" presId="urn:microsoft.com/office/officeart/2005/8/layout/radial6"/>
    <dgm:cxn modelId="{352A630C-966F-4582-9655-B851F731E130}" type="presParOf" srcId="{65129954-7290-449F-AB4F-41D35E4F3F64}" destId="{FD6D0BB2-73EC-4DD9-9745-EB2CFDA894A2}" srcOrd="6" destOrd="0" presId="urn:microsoft.com/office/officeart/2005/8/layout/radial6"/>
    <dgm:cxn modelId="{B9FA3A77-6C9F-4FA3-96BB-1C6A73647A0E}" type="presParOf" srcId="{65129954-7290-449F-AB4F-41D35E4F3F64}" destId="{AAB17652-F1B8-4607-B68C-63D62B8E158C}" srcOrd="7" destOrd="0" presId="urn:microsoft.com/office/officeart/2005/8/layout/radial6"/>
    <dgm:cxn modelId="{45550FA9-B842-44F5-A638-C3E2F90D9812}" type="presParOf" srcId="{65129954-7290-449F-AB4F-41D35E4F3F64}" destId="{46AC7E5C-4079-42EA-9F64-91FE18861E90}" srcOrd="8" destOrd="0" presId="urn:microsoft.com/office/officeart/2005/8/layout/radial6"/>
    <dgm:cxn modelId="{FCD9A29A-BFA8-4035-AC13-C035C5C1DD07}" type="presParOf" srcId="{65129954-7290-449F-AB4F-41D35E4F3F64}" destId="{38BC9880-379A-4B31-9351-C01D5CD36415}" srcOrd="9" destOrd="0" presId="urn:microsoft.com/office/officeart/2005/8/layout/radial6"/>
    <dgm:cxn modelId="{FBA25728-43BD-40C4-84DB-71C93BE8ACF7}" type="presParOf" srcId="{65129954-7290-449F-AB4F-41D35E4F3F64}" destId="{79A63AD9-B2E9-454D-9807-BB6B14820DB5}" srcOrd="10" destOrd="0" presId="urn:microsoft.com/office/officeart/2005/8/layout/radial6"/>
    <dgm:cxn modelId="{6C1A4774-C68A-4F1B-BA75-166DBED0B1AD}" type="presParOf" srcId="{65129954-7290-449F-AB4F-41D35E4F3F64}" destId="{EBCF311C-763E-46E1-99EB-34326E9C4138}" srcOrd="11" destOrd="0" presId="urn:microsoft.com/office/officeart/2005/8/layout/radial6"/>
    <dgm:cxn modelId="{7B4A68CB-441C-4ED0-BBA1-AF749CF8F9D3}" type="presParOf" srcId="{65129954-7290-449F-AB4F-41D35E4F3F64}" destId="{B4151072-2E49-4E88-BF58-9883C9CD62D2}" srcOrd="12" destOrd="0" presId="urn:microsoft.com/office/officeart/2005/8/layout/radial6"/>
    <dgm:cxn modelId="{D0C600E1-C562-4078-918F-5378258ACF4A}" type="presParOf" srcId="{65129954-7290-449F-AB4F-41D35E4F3F64}" destId="{B3CA0C12-F8FE-407A-AA45-33210644636F}" srcOrd="13" destOrd="0" presId="urn:microsoft.com/office/officeart/2005/8/layout/radial6"/>
    <dgm:cxn modelId="{89DD940D-4DB8-4C80-80EA-4139E20D86F2}" type="presParOf" srcId="{65129954-7290-449F-AB4F-41D35E4F3F64}" destId="{DF48DF83-3536-4373-9666-CD8307A2D4FA}" srcOrd="14" destOrd="0" presId="urn:microsoft.com/office/officeart/2005/8/layout/radial6"/>
    <dgm:cxn modelId="{DA136D43-2866-4BD8-A14D-A6119EFF8E08}" type="presParOf" srcId="{65129954-7290-449F-AB4F-41D35E4F3F64}" destId="{060412A1-ED3F-4208-8DCF-8B17193BEE79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4C4EF6-B1BC-4DAF-91D7-8D15E4AF3F83}" type="doc">
      <dgm:prSet loTypeId="urn:microsoft.com/office/officeart/2005/8/layout/chevron2" loCatId="process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ru-RU"/>
        </a:p>
      </dgm:t>
    </dgm:pt>
    <dgm:pt modelId="{EC5FDD4C-0612-487C-95E2-05076B2FD1D5}">
      <dgm:prSet phldrT="[Текст]"/>
      <dgm:spPr/>
      <dgm:t>
        <a:bodyPr/>
        <a:lstStyle/>
        <a:p>
          <a:r>
            <a:rPr lang="ru-RU" dirty="0" smtClean="0"/>
            <a:t>1 виток</a:t>
          </a:r>
          <a:endParaRPr lang="ru-RU" dirty="0"/>
        </a:p>
      </dgm:t>
    </dgm:pt>
    <dgm:pt modelId="{6FFD5B56-AD7C-4B99-A1CE-3A40E8B3518B}" type="parTrans" cxnId="{7D59623B-FCAF-4387-8AFE-7A98C7CF158D}">
      <dgm:prSet/>
      <dgm:spPr/>
      <dgm:t>
        <a:bodyPr/>
        <a:lstStyle/>
        <a:p>
          <a:endParaRPr lang="ru-RU"/>
        </a:p>
      </dgm:t>
    </dgm:pt>
    <dgm:pt modelId="{08BC0C64-0379-494E-97B7-38B581698B75}" type="sibTrans" cxnId="{7D59623B-FCAF-4387-8AFE-7A98C7CF158D}">
      <dgm:prSet/>
      <dgm:spPr/>
      <dgm:t>
        <a:bodyPr/>
        <a:lstStyle/>
        <a:p>
          <a:endParaRPr lang="ru-RU"/>
        </a:p>
      </dgm:t>
    </dgm:pt>
    <dgm:pt modelId="{41BAFD62-B3BD-49F4-AE07-F5F876DE407E}">
      <dgm:prSet phldrT="[Текст]"/>
      <dgm:spPr/>
      <dgm:t>
        <a:bodyPr/>
        <a:lstStyle/>
        <a:p>
          <a:r>
            <a:rPr lang="ru-RU" dirty="0" smtClean="0"/>
            <a:t>14.09.15 – 16.11.15	</a:t>
          </a:r>
          <a:endParaRPr lang="ru-RU" dirty="0"/>
        </a:p>
      </dgm:t>
    </dgm:pt>
    <dgm:pt modelId="{E8114E47-5A66-4F7C-897E-3408D67292FF}" type="parTrans" cxnId="{F928BE0D-E21A-42F5-8F8D-554F2EE9C1A4}">
      <dgm:prSet/>
      <dgm:spPr/>
      <dgm:t>
        <a:bodyPr/>
        <a:lstStyle/>
        <a:p>
          <a:endParaRPr lang="ru-RU"/>
        </a:p>
      </dgm:t>
    </dgm:pt>
    <dgm:pt modelId="{62FEA802-AF47-4CDC-BD67-ABAA242CE7BD}" type="sibTrans" cxnId="{F928BE0D-E21A-42F5-8F8D-554F2EE9C1A4}">
      <dgm:prSet/>
      <dgm:spPr/>
      <dgm:t>
        <a:bodyPr/>
        <a:lstStyle/>
        <a:p>
          <a:endParaRPr lang="ru-RU"/>
        </a:p>
      </dgm:t>
    </dgm:pt>
    <dgm:pt modelId="{B673E194-DA15-4C42-94F9-4DD715F0CC8C}">
      <dgm:prSet phldrT="[Текст]"/>
      <dgm:spPr/>
      <dgm:t>
        <a:bodyPr/>
        <a:lstStyle/>
        <a:p>
          <a:r>
            <a:rPr lang="ru-RU" dirty="0" smtClean="0"/>
            <a:t>Каркас системы, просмотр классических примеров задач</a:t>
          </a:r>
          <a:endParaRPr lang="ru-RU" dirty="0"/>
        </a:p>
      </dgm:t>
    </dgm:pt>
    <dgm:pt modelId="{9766DFCB-4CE7-4041-A58E-41680F7DE5AF}" type="parTrans" cxnId="{8535490F-2A9E-4378-A4F2-C8EF0EC5EB68}">
      <dgm:prSet/>
      <dgm:spPr/>
      <dgm:t>
        <a:bodyPr/>
        <a:lstStyle/>
        <a:p>
          <a:endParaRPr lang="ru-RU"/>
        </a:p>
      </dgm:t>
    </dgm:pt>
    <dgm:pt modelId="{D5C43FEC-53AA-4052-87FC-0D002C8B665F}" type="sibTrans" cxnId="{8535490F-2A9E-4378-A4F2-C8EF0EC5EB68}">
      <dgm:prSet/>
      <dgm:spPr/>
      <dgm:t>
        <a:bodyPr/>
        <a:lstStyle/>
        <a:p>
          <a:endParaRPr lang="ru-RU"/>
        </a:p>
      </dgm:t>
    </dgm:pt>
    <dgm:pt modelId="{76B53705-3087-41AD-B0F6-1A6788BFA023}">
      <dgm:prSet phldrT="[Текст]"/>
      <dgm:spPr/>
      <dgm:t>
        <a:bodyPr/>
        <a:lstStyle/>
        <a:p>
          <a:r>
            <a:rPr lang="ru-RU" dirty="0" smtClean="0"/>
            <a:t>2 виток</a:t>
          </a:r>
          <a:endParaRPr lang="ru-RU" dirty="0"/>
        </a:p>
      </dgm:t>
    </dgm:pt>
    <dgm:pt modelId="{89BBBEE2-3D1C-44D1-BA75-3D26EDE36E65}" type="parTrans" cxnId="{869BA2DE-EBB7-4BA9-A4EB-8BFF0F35D591}">
      <dgm:prSet/>
      <dgm:spPr/>
      <dgm:t>
        <a:bodyPr/>
        <a:lstStyle/>
        <a:p>
          <a:endParaRPr lang="ru-RU"/>
        </a:p>
      </dgm:t>
    </dgm:pt>
    <dgm:pt modelId="{1BAF2067-413C-4CD3-8AF1-273CE6564BB6}" type="sibTrans" cxnId="{869BA2DE-EBB7-4BA9-A4EB-8BFF0F35D591}">
      <dgm:prSet/>
      <dgm:spPr/>
      <dgm:t>
        <a:bodyPr/>
        <a:lstStyle/>
        <a:p>
          <a:endParaRPr lang="ru-RU"/>
        </a:p>
      </dgm:t>
    </dgm:pt>
    <dgm:pt modelId="{7F511E0D-1ABA-4773-9C5F-1C3C834735FF}">
      <dgm:prSet phldrT="[Текст]"/>
      <dgm:spPr/>
      <dgm:t>
        <a:bodyPr/>
        <a:lstStyle/>
        <a:p>
          <a:r>
            <a:rPr lang="ru-RU" dirty="0" smtClean="0"/>
            <a:t>12.11.15 – 29.11.15	</a:t>
          </a:r>
          <a:endParaRPr lang="ru-RU" dirty="0"/>
        </a:p>
      </dgm:t>
    </dgm:pt>
    <dgm:pt modelId="{48667236-9E20-4A3D-9553-8CCDBE740A41}" type="parTrans" cxnId="{8AE596BF-8CA8-439A-8B2E-646AC3F6E32D}">
      <dgm:prSet/>
      <dgm:spPr/>
      <dgm:t>
        <a:bodyPr/>
        <a:lstStyle/>
        <a:p>
          <a:endParaRPr lang="ru-RU"/>
        </a:p>
      </dgm:t>
    </dgm:pt>
    <dgm:pt modelId="{25EB9379-B546-435C-BD55-10B393A2AEC6}" type="sibTrans" cxnId="{8AE596BF-8CA8-439A-8B2E-646AC3F6E32D}">
      <dgm:prSet/>
      <dgm:spPr/>
      <dgm:t>
        <a:bodyPr/>
        <a:lstStyle/>
        <a:p>
          <a:endParaRPr lang="ru-RU"/>
        </a:p>
      </dgm:t>
    </dgm:pt>
    <dgm:pt modelId="{15A2D657-6097-4034-BB8F-D0CD4FE73AE3}">
      <dgm:prSet phldrT="[Текст]"/>
      <dgm:spPr/>
      <dgm:t>
        <a:bodyPr/>
        <a:lstStyle/>
        <a:p>
          <a:r>
            <a:rPr lang="ru-RU" dirty="0" smtClean="0"/>
            <a:t>Проверка задач и просмотр посылок</a:t>
          </a:r>
          <a:endParaRPr lang="ru-RU" dirty="0"/>
        </a:p>
      </dgm:t>
    </dgm:pt>
    <dgm:pt modelId="{D68F685C-059E-402F-94C1-78E9D5B46A43}" type="parTrans" cxnId="{DDCE44EB-92D5-453D-89C7-D7F270D628E5}">
      <dgm:prSet/>
      <dgm:spPr/>
      <dgm:t>
        <a:bodyPr/>
        <a:lstStyle/>
        <a:p>
          <a:endParaRPr lang="ru-RU"/>
        </a:p>
      </dgm:t>
    </dgm:pt>
    <dgm:pt modelId="{96B56757-6C3F-451A-AC1A-551AC69AF4B0}" type="sibTrans" cxnId="{DDCE44EB-92D5-453D-89C7-D7F270D628E5}">
      <dgm:prSet/>
      <dgm:spPr/>
      <dgm:t>
        <a:bodyPr/>
        <a:lstStyle/>
        <a:p>
          <a:endParaRPr lang="ru-RU"/>
        </a:p>
      </dgm:t>
    </dgm:pt>
    <dgm:pt modelId="{9D127AD4-03EE-4B6E-A91B-CDEAE54F6496}">
      <dgm:prSet phldrT="[Текст]"/>
      <dgm:spPr/>
      <dgm:t>
        <a:bodyPr/>
        <a:lstStyle/>
        <a:p>
          <a:r>
            <a:rPr lang="ru-RU" dirty="0" smtClean="0"/>
            <a:t>3 виток </a:t>
          </a:r>
          <a:endParaRPr lang="ru-RU" dirty="0"/>
        </a:p>
      </dgm:t>
    </dgm:pt>
    <dgm:pt modelId="{69FAD67C-E4D2-4686-B0EC-5C01978F17E4}" type="parTrans" cxnId="{23D4EDCD-4164-483A-B249-F6773992B1BD}">
      <dgm:prSet/>
      <dgm:spPr/>
      <dgm:t>
        <a:bodyPr/>
        <a:lstStyle/>
        <a:p>
          <a:endParaRPr lang="ru-RU"/>
        </a:p>
      </dgm:t>
    </dgm:pt>
    <dgm:pt modelId="{A2345555-1214-45A8-9C3B-AB83194E04A1}" type="sibTrans" cxnId="{23D4EDCD-4164-483A-B249-F6773992B1BD}">
      <dgm:prSet/>
      <dgm:spPr/>
      <dgm:t>
        <a:bodyPr/>
        <a:lstStyle/>
        <a:p>
          <a:endParaRPr lang="ru-RU"/>
        </a:p>
      </dgm:t>
    </dgm:pt>
    <dgm:pt modelId="{EA96A5BA-D892-4BB4-8EFE-92FB899AE7A7}">
      <dgm:prSet phldrT="[Текст]"/>
      <dgm:spPr/>
      <dgm:t>
        <a:bodyPr/>
        <a:lstStyle/>
        <a:p>
          <a:r>
            <a:rPr lang="ru-RU" dirty="0" smtClean="0"/>
            <a:t>30.11.15 – 20.12.15	</a:t>
          </a:r>
          <a:endParaRPr lang="ru-RU" dirty="0"/>
        </a:p>
      </dgm:t>
    </dgm:pt>
    <dgm:pt modelId="{1F07E9DA-CC4D-4EBB-B916-DC54D70B7B3C}" type="parTrans" cxnId="{4E605559-AA97-4420-8C65-16E650B7F366}">
      <dgm:prSet/>
      <dgm:spPr/>
      <dgm:t>
        <a:bodyPr/>
        <a:lstStyle/>
        <a:p>
          <a:endParaRPr lang="ru-RU"/>
        </a:p>
      </dgm:t>
    </dgm:pt>
    <dgm:pt modelId="{C143650E-A0E5-4291-8366-CF1ECCD13E6F}" type="sibTrans" cxnId="{4E605559-AA97-4420-8C65-16E650B7F366}">
      <dgm:prSet/>
      <dgm:spPr/>
      <dgm:t>
        <a:bodyPr/>
        <a:lstStyle/>
        <a:p>
          <a:endParaRPr lang="ru-RU"/>
        </a:p>
      </dgm:t>
    </dgm:pt>
    <dgm:pt modelId="{4A260D72-A918-46AE-958A-D31D44E30C5C}">
      <dgm:prSet phldrT="[Текст]"/>
      <dgm:spPr/>
      <dgm:t>
        <a:bodyPr/>
        <a:lstStyle/>
        <a:p>
          <a:r>
            <a:rPr lang="ru-RU" dirty="0" smtClean="0"/>
            <a:t>Алгоритмы изменения рейтинга задач и пользователей</a:t>
          </a:r>
          <a:endParaRPr lang="ru-RU" dirty="0"/>
        </a:p>
      </dgm:t>
    </dgm:pt>
    <dgm:pt modelId="{34FED2EC-5443-421B-93C8-57EA5F082BE2}" type="parTrans" cxnId="{4E1C5971-C5BB-408E-AF02-EBC27AA38F88}">
      <dgm:prSet/>
      <dgm:spPr/>
      <dgm:t>
        <a:bodyPr/>
        <a:lstStyle/>
        <a:p>
          <a:endParaRPr lang="ru-RU"/>
        </a:p>
      </dgm:t>
    </dgm:pt>
    <dgm:pt modelId="{8D478CF5-AC2F-4DD3-A163-ECAACD68C1BD}" type="sibTrans" cxnId="{4E1C5971-C5BB-408E-AF02-EBC27AA38F88}">
      <dgm:prSet/>
      <dgm:spPr/>
      <dgm:t>
        <a:bodyPr/>
        <a:lstStyle/>
        <a:p>
          <a:endParaRPr lang="ru-RU"/>
        </a:p>
      </dgm:t>
    </dgm:pt>
    <dgm:pt modelId="{B6887167-E32F-4213-8CC3-2C6D63891648}" type="pres">
      <dgm:prSet presAssocID="{1B4C4EF6-B1BC-4DAF-91D7-8D15E4AF3F83}" presName="linearFlow" presStyleCnt="0">
        <dgm:presLayoutVars>
          <dgm:dir/>
          <dgm:animLvl val="lvl"/>
          <dgm:resizeHandles val="exact"/>
        </dgm:presLayoutVars>
      </dgm:prSet>
      <dgm:spPr/>
    </dgm:pt>
    <dgm:pt modelId="{A7EF12A1-1C1F-4F62-9C0C-B6F5834A6E5C}" type="pres">
      <dgm:prSet presAssocID="{EC5FDD4C-0612-487C-95E2-05076B2FD1D5}" presName="composite" presStyleCnt="0"/>
      <dgm:spPr/>
    </dgm:pt>
    <dgm:pt modelId="{11A313E1-C207-4F24-8BA3-6AC3D5DBFAA4}" type="pres">
      <dgm:prSet presAssocID="{EC5FDD4C-0612-487C-95E2-05076B2FD1D5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D9659FBA-7272-46FD-8A72-4271433030AA}" type="pres">
      <dgm:prSet presAssocID="{EC5FDD4C-0612-487C-95E2-05076B2FD1D5}" presName="descendantText" presStyleLbl="alignAcc1" presStyleIdx="0" presStyleCnt="3" custLinFactNeighborX="-5" custLinFactNeighborY="-9718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26DC435-E1BF-4BBB-9004-7C1B517170D2}" type="pres">
      <dgm:prSet presAssocID="{08BC0C64-0379-494E-97B7-38B581698B75}" presName="sp" presStyleCnt="0"/>
      <dgm:spPr/>
    </dgm:pt>
    <dgm:pt modelId="{9D846440-7BC1-4CD1-BC25-90DA66C11429}" type="pres">
      <dgm:prSet presAssocID="{76B53705-3087-41AD-B0F6-1A6788BFA023}" presName="composite" presStyleCnt="0"/>
      <dgm:spPr/>
    </dgm:pt>
    <dgm:pt modelId="{043248A4-B76B-4775-9D4B-3F36F98EC3C4}" type="pres">
      <dgm:prSet presAssocID="{76B53705-3087-41AD-B0F6-1A6788BFA02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C82D2BE8-DF93-425D-BEFF-C22CA35BD842}" type="pres">
      <dgm:prSet presAssocID="{76B53705-3087-41AD-B0F6-1A6788BFA023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974EF4C-15A1-48FB-884E-84B05FC9D43A}" type="pres">
      <dgm:prSet presAssocID="{1BAF2067-413C-4CD3-8AF1-273CE6564BB6}" presName="sp" presStyleCnt="0"/>
      <dgm:spPr/>
    </dgm:pt>
    <dgm:pt modelId="{D9975F2D-AFE8-4046-A9EA-F1962C012C20}" type="pres">
      <dgm:prSet presAssocID="{9D127AD4-03EE-4B6E-A91B-CDEAE54F6496}" presName="composite" presStyleCnt="0"/>
      <dgm:spPr/>
    </dgm:pt>
    <dgm:pt modelId="{91212FCD-9A10-4178-AE7F-2BD6AE2E4E03}" type="pres">
      <dgm:prSet presAssocID="{9D127AD4-03EE-4B6E-A91B-CDEAE54F6496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6F82396-4F06-4B27-A0B8-A9A7EDCFD031}" type="pres">
      <dgm:prSet presAssocID="{9D127AD4-03EE-4B6E-A91B-CDEAE54F6496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8CE7B62E-1C7E-43D5-92BF-098AB08267AF}" type="presOf" srcId="{7F511E0D-1ABA-4773-9C5F-1C3C834735FF}" destId="{C82D2BE8-DF93-425D-BEFF-C22CA35BD842}" srcOrd="0" destOrd="0" presId="urn:microsoft.com/office/officeart/2005/8/layout/chevron2"/>
    <dgm:cxn modelId="{8AE596BF-8CA8-439A-8B2E-646AC3F6E32D}" srcId="{76B53705-3087-41AD-B0F6-1A6788BFA023}" destId="{7F511E0D-1ABA-4773-9C5F-1C3C834735FF}" srcOrd="0" destOrd="0" parTransId="{48667236-9E20-4A3D-9553-8CCDBE740A41}" sibTransId="{25EB9379-B546-435C-BD55-10B393A2AEC6}"/>
    <dgm:cxn modelId="{900464DF-1A8D-43EE-A6A2-A5FA01EBFCDA}" type="presOf" srcId="{B673E194-DA15-4C42-94F9-4DD715F0CC8C}" destId="{D9659FBA-7272-46FD-8A72-4271433030AA}" srcOrd="0" destOrd="1" presId="urn:microsoft.com/office/officeart/2005/8/layout/chevron2"/>
    <dgm:cxn modelId="{88C482B6-2CC1-4DF2-A564-310325D9F72B}" type="presOf" srcId="{4A260D72-A918-46AE-958A-D31D44E30C5C}" destId="{26F82396-4F06-4B27-A0B8-A9A7EDCFD031}" srcOrd="0" destOrd="1" presId="urn:microsoft.com/office/officeart/2005/8/layout/chevron2"/>
    <dgm:cxn modelId="{869BA2DE-EBB7-4BA9-A4EB-8BFF0F35D591}" srcId="{1B4C4EF6-B1BC-4DAF-91D7-8D15E4AF3F83}" destId="{76B53705-3087-41AD-B0F6-1A6788BFA023}" srcOrd="1" destOrd="0" parTransId="{89BBBEE2-3D1C-44D1-BA75-3D26EDE36E65}" sibTransId="{1BAF2067-413C-4CD3-8AF1-273CE6564BB6}"/>
    <dgm:cxn modelId="{8535490F-2A9E-4378-A4F2-C8EF0EC5EB68}" srcId="{EC5FDD4C-0612-487C-95E2-05076B2FD1D5}" destId="{B673E194-DA15-4C42-94F9-4DD715F0CC8C}" srcOrd="1" destOrd="0" parTransId="{9766DFCB-4CE7-4041-A58E-41680F7DE5AF}" sibTransId="{D5C43FEC-53AA-4052-87FC-0D002C8B665F}"/>
    <dgm:cxn modelId="{D212BAB7-7361-482A-A30D-85277EC88FE5}" type="presOf" srcId="{EC5FDD4C-0612-487C-95E2-05076B2FD1D5}" destId="{11A313E1-C207-4F24-8BA3-6AC3D5DBFAA4}" srcOrd="0" destOrd="0" presId="urn:microsoft.com/office/officeart/2005/8/layout/chevron2"/>
    <dgm:cxn modelId="{BCA9EEC3-9B0B-4B0A-BCB4-63062E9CC238}" type="presOf" srcId="{9D127AD4-03EE-4B6E-A91B-CDEAE54F6496}" destId="{91212FCD-9A10-4178-AE7F-2BD6AE2E4E03}" srcOrd="0" destOrd="0" presId="urn:microsoft.com/office/officeart/2005/8/layout/chevron2"/>
    <dgm:cxn modelId="{A79268C8-B173-4FD0-B1A1-9521C138C924}" type="presOf" srcId="{1B4C4EF6-B1BC-4DAF-91D7-8D15E4AF3F83}" destId="{B6887167-E32F-4213-8CC3-2C6D63891648}" srcOrd="0" destOrd="0" presId="urn:microsoft.com/office/officeart/2005/8/layout/chevron2"/>
    <dgm:cxn modelId="{DDCE44EB-92D5-453D-89C7-D7F270D628E5}" srcId="{76B53705-3087-41AD-B0F6-1A6788BFA023}" destId="{15A2D657-6097-4034-BB8F-D0CD4FE73AE3}" srcOrd="1" destOrd="0" parTransId="{D68F685C-059E-402F-94C1-78E9D5B46A43}" sibTransId="{96B56757-6C3F-451A-AC1A-551AC69AF4B0}"/>
    <dgm:cxn modelId="{7D926A04-E671-48E2-92F4-35C8F790DFA2}" type="presOf" srcId="{76B53705-3087-41AD-B0F6-1A6788BFA023}" destId="{043248A4-B76B-4775-9D4B-3F36F98EC3C4}" srcOrd="0" destOrd="0" presId="urn:microsoft.com/office/officeart/2005/8/layout/chevron2"/>
    <dgm:cxn modelId="{4E605559-AA97-4420-8C65-16E650B7F366}" srcId="{9D127AD4-03EE-4B6E-A91B-CDEAE54F6496}" destId="{EA96A5BA-D892-4BB4-8EFE-92FB899AE7A7}" srcOrd="0" destOrd="0" parTransId="{1F07E9DA-CC4D-4EBB-B916-DC54D70B7B3C}" sibTransId="{C143650E-A0E5-4291-8366-CF1ECCD13E6F}"/>
    <dgm:cxn modelId="{4E1C5971-C5BB-408E-AF02-EBC27AA38F88}" srcId="{9D127AD4-03EE-4B6E-A91B-CDEAE54F6496}" destId="{4A260D72-A918-46AE-958A-D31D44E30C5C}" srcOrd="1" destOrd="0" parTransId="{34FED2EC-5443-421B-93C8-57EA5F082BE2}" sibTransId="{8D478CF5-AC2F-4DD3-A163-ECAACD68C1BD}"/>
    <dgm:cxn modelId="{B24BD4F4-34FA-478A-AEB7-6503C615D68B}" type="presOf" srcId="{15A2D657-6097-4034-BB8F-D0CD4FE73AE3}" destId="{C82D2BE8-DF93-425D-BEFF-C22CA35BD842}" srcOrd="0" destOrd="1" presId="urn:microsoft.com/office/officeart/2005/8/layout/chevron2"/>
    <dgm:cxn modelId="{67C166A0-6D94-46EC-A72E-50A36707166B}" type="presOf" srcId="{41BAFD62-B3BD-49F4-AE07-F5F876DE407E}" destId="{D9659FBA-7272-46FD-8A72-4271433030AA}" srcOrd="0" destOrd="0" presId="urn:microsoft.com/office/officeart/2005/8/layout/chevron2"/>
    <dgm:cxn modelId="{4F0B0926-2A5D-4C56-BE28-B7B92565E744}" type="presOf" srcId="{EA96A5BA-D892-4BB4-8EFE-92FB899AE7A7}" destId="{26F82396-4F06-4B27-A0B8-A9A7EDCFD031}" srcOrd="0" destOrd="0" presId="urn:microsoft.com/office/officeart/2005/8/layout/chevron2"/>
    <dgm:cxn modelId="{7D59623B-FCAF-4387-8AFE-7A98C7CF158D}" srcId="{1B4C4EF6-B1BC-4DAF-91D7-8D15E4AF3F83}" destId="{EC5FDD4C-0612-487C-95E2-05076B2FD1D5}" srcOrd="0" destOrd="0" parTransId="{6FFD5B56-AD7C-4B99-A1CE-3A40E8B3518B}" sibTransId="{08BC0C64-0379-494E-97B7-38B581698B75}"/>
    <dgm:cxn modelId="{F928BE0D-E21A-42F5-8F8D-554F2EE9C1A4}" srcId="{EC5FDD4C-0612-487C-95E2-05076B2FD1D5}" destId="{41BAFD62-B3BD-49F4-AE07-F5F876DE407E}" srcOrd="0" destOrd="0" parTransId="{E8114E47-5A66-4F7C-897E-3408D67292FF}" sibTransId="{62FEA802-AF47-4CDC-BD67-ABAA242CE7BD}"/>
    <dgm:cxn modelId="{23D4EDCD-4164-483A-B249-F6773992B1BD}" srcId="{1B4C4EF6-B1BC-4DAF-91D7-8D15E4AF3F83}" destId="{9D127AD4-03EE-4B6E-A91B-CDEAE54F6496}" srcOrd="2" destOrd="0" parTransId="{69FAD67C-E4D2-4686-B0EC-5C01978F17E4}" sibTransId="{A2345555-1214-45A8-9C3B-AB83194E04A1}"/>
    <dgm:cxn modelId="{DD14BD00-39AB-48B6-A2B8-19964E8B113B}" type="presParOf" srcId="{B6887167-E32F-4213-8CC3-2C6D63891648}" destId="{A7EF12A1-1C1F-4F62-9C0C-B6F5834A6E5C}" srcOrd="0" destOrd="0" presId="urn:microsoft.com/office/officeart/2005/8/layout/chevron2"/>
    <dgm:cxn modelId="{04DD101D-20B3-4E86-BE91-678806179C5B}" type="presParOf" srcId="{A7EF12A1-1C1F-4F62-9C0C-B6F5834A6E5C}" destId="{11A313E1-C207-4F24-8BA3-6AC3D5DBFAA4}" srcOrd="0" destOrd="0" presId="urn:microsoft.com/office/officeart/2005/8/layout/chevron2"/>
    <dgm:cxn modelId="{CFF52EB7-7765-4FD4-A49B-47513785DBFE}" type="presParOf" srcId="{A7EF12A1-1C1F-4F62-9C0C-B6F5834A6E5C}" destId="{D9659FBA-7272-46FD-8A72-4271433030AA}" srcOrd="1" destOrd="0" presId="urn:microsoft.com/office/officeart/2005/8/layout/chevron2"/>
    <dgm:cxn modelId="{95DE506B-2332-47BF-842E-243FB716D6CF}" type="presParOf" srcId="{B6887167-E32F-4213-8CC3-2C6D63891648}" destId="{C26DC435-E1BF-4BBB-9004-7C1B517170D2}" srcOrd="1" destOrd="0" presId="urn:microsoft.com/office/officeart/2005/8/layout/chevron2"/>
    <dgm:cxn modelId="{81175B37-A2E5-4F02-B1A7-D53CE343A786}" type="presParOf" srcId="{B6887167-E32F-4213-8CC3-2C6D63891648}" destId="{9D846440-7BC1-4CD1-BC25-90DA66C11429}" srcOrd="2" destOrd="0" presId="urn:microsoft.com/office/officeart/2005/8/layout/chevron2"/>
    <dgm:cxn modelId="{C308A5AF-D7DE-4ACB-A734-7500612061EE}" type="presParOf" srcId="{9D846440-7BC1-4CD1-BC25-90DA66C11429}" destId="{043248A4-B76B-4775-9D4B-3F36F98EC3C4}" srcOrd="0" destOrd="0" presId="urn:microsoft.com/office/officeart/2005/8/layout/chevron2"/>
    <dgm:cxn modelId="{8F7E8103-FB82-45CB-BA79-3D20EBE5E90A}" type="presParOf" srcId="{9D846440-7BC1-4CD1-BC25-90DA66C11429}" destId="{C82D2BE8-DF93-425D-BEFF-C22CA35BD842}" srcOrd="1" destOrd="0" presId="urn:microsoft.com/office/officeart/2005/8/layout/chevron2"/>
    <dgm:cxn modelId="{F4654408-B6CB-488B-9131-77E8A439569A}" type="presParOf" srcId="{B6887167-E32F-4213-8CC3-2C6D63891648}" destId="{C974EF4C-15A1-48FB-884E-84B05FC9D43A}" srcOrd="3" destOrd="0" presId="urn:microsoft.com/office/officeart/2005/8/layout/chevron2"/>
    <dgm:cxn modelId="{F70C1E15-2D59-462C-825D-493B2B226665}" type="presParOf" srcId="{B6887167-E32F-4213-8CC3-2C6D63891648}" destId="{D9975F2D-AFE8-4046-A9EA-F1962C012C20}" srcOrd="4" destOrd="0" presId="urn:microsoft.com/office/officeart/2005/8/layout/chevron2"/>
    <dgm:cxn modelId="{3746970B-FD23-4A45-88D8-85CC616D4D7D}" type="presParOf" srcId="{D9975F2D-AFE8-4046-A9EA-F1962C012C20}" destId="{91212FCD-9A10-4178-AE7F-2BD6AE2E4E03}" srcOrd="0" destOrd="0" presId="urn:microsoft.com/office/officeart/2005/8/layout/chevron2"/>
    <dgm:cxn modelId="{AA87A5AC-3C45-4DE9-83D6-B02FA6384E8D}" type="presParOf" srcId="{D9975F2D-AFE8-4046-A9EA-F1962C012C20}" destId="{26F82396-4F06-4B27-A0B8-A9A7EDCFD03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C86887-296F-49E0-8AE9-9691D7C69D84}" type="doc">
      <dgm:prSet loTypeId="urn:microsoft.com/office/officeart/2005/8/layout/default" loCatId="list" qsTypeId="urn:microsoft.com/office/officeart/2005/8/quickstyle/simple3" qsCatId="simple" csTypeId="urn:microsoft.com/office/officeart/2005/8/colors/accent2_2" csCatId="accent2" phldr="1"/>
      <dgm:spPr/>
      <dgm:t>
        <a:bodyPr/>
        <a:lstStyle/>
        <a:p>
          <a:endParaRPr lang="ru-RU"/>
        </a:p>
      </dgm:t>
    </dgm:pt>
    <dgm:pt modelId="{1D9D8278-A274-4E4C-9000-2840532FFB6F}">
      <dgm:prSet phldrT="[Текст]"/>
      <dgm:spPr/>
      <dgm:t>
        <a:bodyPr/>
        <a:lstStyle/>
        <a:p>
          <a:r>
            <a:rPr lang="ru-RU" dirty="0" smtClean="0"/>
            <a:t>Контроль управления версиями</a:t>
          </a:r>
          <a:endParaRPr lang="ru-RU" dirty="0"/>
        </a:p>
      </dgm:t>
    </dgm:pt>
    <dgm:pt modelId="{CBFB0B49-CF38-4CC5-A69E-F9AA6DDC25D9}" type="parTrans" cxnId="{15970551-4746-4221-AA4F-F3E59404ED0E}">
      <dgm:prSet/>
      <dgm:spPr/>
      <dgm:t>
        <a:bodyPr/>
        <a:lstStyle/>
        <a:p>
          <a:endParaRPr lang="ru-RU"/>
        </a:p>
      </dgm:t>
    </dgm:pt>
    <dgm:pt modelId="{311C5804-C0CF-4A72-BB28-48E8D142E51E}" type="sibTrans" cxnId="{15970551-4746-4221-AA4F-F3E59404ED0E}">
      <dgm:prSet/>
      <dgm:spPr/>
      <dgm:t>
        <a:bodyPr/>
        <a:lstStyle/>
        <a:p>
          <a:endParaRPr lang="ru-RU"/>
        </a:p>
      </dgm:t>
    </dgm:pt>
    <dgm:pt modelId="{AB919DD2-420C-47CE-ACF6-97BDF8439ABA}">
      <dgm:prSet phldrT="[Текст]"/>
      <dgm:spPr/>
      <dgm:t>
        <a:bodyPr/>
        <a:lstStyle/>
        <a:p>
          <a:r>
            <a:rPr lang="ru-RU" dirty="0" smtClean="0"/>
            <a:t>Система управления проектами</a:t>
          </a:r>
          <a:endParaRPr lang="ru-RU" dirty="0"/>
        </a:p>
      </dgm:t>
    </dgm:pt>
    <dgm:pt modelId="{FC18CFC9-1E54-4543-8A4F-F9BD55AC4BF8}" type="parTrans" cxnId="{D89A80AD-6FDF-46F3-85E8-5CE6DA069C8A}">
      <dgm:prSet/>
      <dgm:spPr/>
      <dgm:t>
        <a:bodyPr/>
        <a:lstStyle/>
        <a:p>
          <a:endParaRPr lang="ru-RU"/>
        </a:p>
      </dgm:t>
    </dgm:pt>
    <dgm:pt modelId="{97C797D2-7F4A-4875-9404-D61658769D43}" type="sibTrans" cxnId="{D89A80AD-6FDF-46F3-85E8-5CE6DA069C8A}">
      <dgm:prSet/>
      <dgm:spPr/>
      <dgm:t>
        <a:bodyPr/>
        <a:lstStyle/>
        <a:p>
          <a:endParaRPr lang="ru-RU"/>
        </a:p>
      </dgm:t>
    </dgm:pt>
    <dgm:pt modelId="{7E8E554A-1B89-4094-B8ED-EE938E42FC4D}">
      <dgm:prSet phldrT="[Текст]"/>
      <dgm:spPr/>
      <dgm:t>
        <a:bodyPr/>
        <a:lstStyle/>
        <a:p>
          <a:r>
            <a:rPr lang="ru-RU" dirty="0" smtClean="0"/>
            <a:t>Организация работы внутри витка</a:t>
          </a:r>
          <a:endParaRPr lang="ru-RU" dirty="0"/>
        </a:p>
      </dgm:t>
    </dgm:pt>
    <dgm:pt modelId="{406585EB-FDB7-4054-A87A-BB872E02F2AC}" type="parTrans" cxnId="{3C3DA51D-B90F-4AB9-A2E0-BE377A5301C1}">
      <dgm:prSet/>
      <dgm:spPr/>
      <dgm:t>
        <a:bodyPr/>
        <a:lstStyle/>
        <a:p>
          <a:endParaRPr lang="ru-RU"/>
        </a:p>
      </dgm:t>
    </dgm:pt>
    <dgm:pt modelId="{590AB733-47D4-435F-A804-22343E723434}" type="sibTrans" cxnId="{3C3DA51D-B90F-4AB9-A2E0-BE377A5301C1}">
      <dgm:prSet/>
      <dgm:spPr/>
      <dgm:t>
        <a:bodyPr/>
        <a:lstStyle/>
        <a:p>
          <a:endParaRPr lang="ru-RU"/>
        </a:p>
      </dgm:t>
    </dgm:pt>
    <dgm:pt modelId="{2711D897-2F83-433B-9E12-6AEA9E32D12D}">
      <dgm:prSet phldrT="[Текст]"/>
      <dgm:spPr/>
      <dgm:t>
        <a:bodyPr/>
        <a:lstStyle/>
        <a:p>
          <a:r>
            <a:rPr lang="ru-RU" dirty="0" smtClean="0"/>
            <a:t>Анализ результатов завершенного витка</a:t>
          </a:r>
          <a:endParaRPr lang="ru-RU" dirty="0"/>
        </a:p>
      </dgm:t>
    </dgm:pt>
    <dgm:pt modelId="{984747A1-CE3B-4BCD-8186-885D229DB41B}" type="parTrans" cxnId="{B740F050-BE32-4C96-BD48-E0809C62CFAB}">
      <dgm:prSet/>
      <dgm:spPr/>
      <dgm:t>
        <a:bodyPr/>
        <a:lstStyle/>
        <a:p>
          <a:endParaRPr lang="ru-RU"/>
        </a:p>
      </dgm:t>
    </dgm:pt>
    <dgm:pt modelId="{4167431C-B843-43D0-85F7-7E86B1D64A69}" type="sibTrans" cxnId="{B740F050-BE32-4C96-BD48-E0809C62CFAB}">
      <dgm:prSet/>
      <dgm:spPr/>
      <dgm:t>
        <a:bodyPr/>
        <a:lstStyle/>
        <a:p>
          <a:endParaRPr lang="ru-RU"/>
        </a:p>
      </dgm:t>
    </dgm:pt>
    <dgm:pt modelId="{12F1773B-6EB0-49D9-98A6-5719D8C66951}">
      <dgm:prSet phldrT="[Текст]"/>
      <dgm:spPr/>
      <dgm:t>
        <a:bodyPr/>
        <a:lstStyle/>
        <a:p>
          <a:r>
            <a:rPr lang="ru-RU" dirty="0" smtClean="0"/>
            <a:t>Организация работы в течение недели</a:t>
          </a:r>
          <a:endParaRPr lang="ru-RU" dirty="0"/>
        </a:p>
      </dgm:t>
    </dgm:pt>
    <dgm:pt modelId="{50DC72B9-C7C4-4A2A-9993-4DED82D7D067}" type="parTrans" cxnId="{0DE2DD28-AB42-4F77-A12B-701CDB805D93}">
      <dgm:prSet/>
      <dgm:spPr/>
      <dgm:t>
        <a:bodyPr/>
        <a:lstStyle/>
        <a:p>
          <a:endParaRPr lang="ru-RU"/>
        </a:p>
      </dgm:t>
    </dgm:pt>
    <dgm:pt modelId="{82FB6B08-0217-4C56-AD73-85737FB5A5C2}" type="sibTrans" cxnId="{0DE2DD28-AB42-4F77-A12B-701CDB805D93}">
      <dgm:prSet/>
      <dgm:spPr/>
      <dgm:t>
        <a:bodyPr/>
        <a:lstStyle/>
        <a:p>
          <a:endParaRPr lang="ru-RU"/>
        </a:p>
      </dgm:t>
    </dgm:pt>
    <dgm:pt modelId="{57B2C5B9-CAEC-438E-AC5E-B85D61A8F192}" type="pres">
      <dgm:prSet presAssocID="{FEC86887-296F-49E0-8AE9-9691D7C69D84}" presName="diagram" presStyleCnt="0">
        <dgm:presLayoutVars>
          <dgm:dir/>
          <dgm:resizeHandles val="exact"/>
        </dgm:presLayoutVars>
      </dgm:prSet>
      <dgm:spPr/>
    </dgm:pt>
    <dgm:pt modelId="{828BF846-CAEA-41DD-93FD-ECDD59F6821F}" type="pres">
      <dgm:prSet presAssocID="{7E8E554A-1B89-4094-B8ED-EE938E42FC4D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172C5E8-40B3-4C85-8AC9-F003CFD46561}" type="pres">
      <dgm:prSet presAssocID="{590AB733-47D4-435F-A804-22343E723434}" presName="sibTrans" presStyleCnt="0"/>
      <dgm:spPr/>
    </dgm:pt>
    <dgm:pt modelId="{20469DAF-F4E8-4C49-9D71-74D6A88DE701}" type="pres">
      <dgm:prSet presAssocID="{AB919DD2-420C-47CE-ACF6-97BDF8439ABA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6B47C21-C9E1-427D-B16F-5583EB4F2829}" type="pres">
      <dgm:prSet presAssocID="{97C797D2-7F4A-4875-9404-D61658769D43}" presName="sibTrans" presStyleCnt="0"/>
      <dgm:spPr/>
    </dgm:pt>
    <dgm:pt modelId="{39C93524-5937-481B-AE8C-E5F49ED30529}" type="pres">
      <dgm:prSet presAssocID="{1D9D8278-A274-4E4C-9000-2840532FFB6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8777580-2D2D-4976-8DC3-7CA2FA368DEC}" type="pres">
      <dgm:prSet presAssocID="{311C5804-C0CF-4A72-BB28-48E8D142E51E}" presName="sibTrans" presStyleCnt="0"/>
      <dgm:spPr/>
    </dgm:pt>
    <dgm:pt modelId="{D97C3A77-3602-4252-882A-C69C833C1629}" type="pres">
      <dgm:prSet presAssocID="{12F1773B-6EB0-49D9-98A6-5719D8C6695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A01DCC3-99CF-41B4-9D36-7E651A16D95B}" type="pres">
      <dgm:prSet presAssocID="{82FB6B08-0217-4C56-AD73-85737FB5A5C2}" presName="sibTrans" presStyleCnt="0"/>
      <dgm:spPr/>
    </dgm:pt>
    <dgm:pt modelId="{4AF018EF-C572-4FB3-A2E9-389EC6AFFBBA}" type="pres">
      <dgm:prSet presAssocID="{2711D897-2F83-433B-9E12-6AEA9E32D12D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D89A80AD-6FDF-46F3-85E8-5CE6DA069C8A}" srcId="{FEC86887-296F-49E0-8AE9-9691D7C69D84}" destId="{AB919DD2-420C-47CE-ACF6-97BDF8439ABA}" srcOrd="1" destOrd="0" parTransId="{FC18CFC9-1E54-4543-8A4F-F9BD55AC4BF8}" sibTransId="{97C797D2-7F4A-4875-9404-D61658769D43}"/>
    <dgm:cxn modelId="{F3A0A008-E238-44EC-9B63-CF0D12AA1C1D}" type="presOf" srcId="{FEC86887-296F-49E0-8AE9-9691D7C69D84}" destId="{57B2C5B9-CAEC-438E-AC5E-B85D61A8F192}" srcOrd="0" destOrd="0" presId="urn:microsoft.com/office/officeart/2005/8/layout/default"/>
    <dgm:cxn modelId="{3C3DA51D-B90F-4AB9-A2E0-BE377A5301C1}" srcId="{FEC86887-296F-49E0-8AE9-9691D7C69D84}" destId="{7E8E554A-1B89-4094-B8ED-EE938E42FC4D}" srcOrd="0" destOrd="0" parTransId="{406585EB-FDB7-4054-A87A-BB872E02F2AC}" sibTransId="{590AB733-47D4-435F-A804-22343E723434}"/>
    <dgm:cxn modelId="{0DE2DD28-AB42-4F77-A12B-701CDB805D93}" srcId="{FEC86887-296F-49E0-8AE9-9691D7C69D84}" destId="{12F1773B-6EB0-49D9-98A6-5719D8C66951}" srcOrd="3" destOrd="0" parTransId="{50DC72B9-C7C4-4A2A-9993-4DED82D7D067}" sibTransId="{82FB6B08-0217-4C56-AD73-85737FB5A5C2}"/>
    <dgm:cxn modelId="{B740F050-BE32-4C96-BD48-E0809C62CFAB}" srcId="{FEC86887-296F-49E0-8AE9-9691D7C69D84}" destId="{2711D897-2F83-433B-9E12-6AEA9E32D12D}" srcOrd="4" destOrd="0" parTransId="{984747A1-CE3B-4BCD-8186-885D229DB41B}" sibTransId="{4167431C-B843-43D0-85F7-7E86B1D64A69}"/>
    <dgm:cxn modelId="{6030B9D0-10C9-4064-A9A1-372BB01D4DAD}" type="presOf" srcId="{12F1773B-6EB0-49D9-98A6-5719D8C66951}" destId="{D97C3A77-3602-4252-882A-C69C833C1629}" srcOrd="0" destOrd="0" presId="urn:microsoft.com/office/officeart/2005/8/layout/default"/>
    <dgm:cxn modelId="{9F481C78-51B6-4FDD-A7B2-CDDC02557DA6}" type="presOf" srcId="{2711D897-2F83-433B-9E12-6AEA9E32D12D}" destId="{4AF018EF-C572-4FB3-A2E9-389EC6AFFBBA}" srcOrd="0" destOrd="0" presId="urn:microsoft.com/office/officeart/2005/8/layout/default"/>
    <dgm:cxn modelId="{835CE34E-2BAD-4000-815B-6119748901E1}" type="presOf" srcId="{1D9D8278-A274-4E4C-9000-2840532FFB6F}" destId="{39C93524-5937-481B-AE8C-E5F49ED30529}" srcOrd="0" destOrd="0" presId="urn:microsoft.com/office/officeart/2005/8/layout/default"/>
    <dgm:cxn modelId="{15970551-4746-4221-AA4F-F3E59404ED0E}" srcId="{FEC86887-296F-49E0-8AE9-9691D7C69D84}" destId="{1D9D8278-A274-4E4C-9000-2840532FFB6F}" srcOrd="2" destOrd="0" parTransId="{CBFB0B49-CF38-4CC5-A69E-F9AA6DDC25D9}" sibTransId="{311C5804-C0CF-4A72-BB28-48E8D142E51E}"/>
    <dgm:cxn modelId="{EE568849-5072-4A9F-AB8F-A9156C41C399}" type="presOf" srcId="{7E8E554A-1B89-4094-B8ED-EE938E42FC4D}" destId="{828BF846-CAEA-41DD-93FD-ECDD59F6821F}" srcOrd="0" destOrd="0" presId="urn:microsoft.com/office/officeart/2005/8/layout/default"/>
    <dgm:cxn modelId="{40E8ED5F-DDC3-4F1B-BB8B-F963A24F39CC}" type="presOf" srcId="{AB919DD2-420C-47CE-ACF6-97BDF8439ABA}" destId="{20469DAF-F4E8-4C49-9D71-74D6A88DE701}" srcOrd="0" destOrd="0" presId="urn:microsoft.com/office/officeart/2005/8/layout/default"/>
    <dgm:cxn modelId="{CE8CCCAC-1B4F-408C-B35E-FD8142CB0FD3}" type="presParOf" srcId="{57B2C5B9-CAEC-438E-AC5E-B85D61A8F192}" destId="{828BF846-CAEA-41DD-93FD-ECDD59F6821F}" srcOrd="0" destOrd="0" presId="urn:microsoft.com/office/officeart/2005/8/layout/default"/>
    <dgm:cxn modelId="{44682BA3-AC2D-4FC4-BCCA-9AC12D349AB3}" type="presParOf" srcId="{57B2C5B9-CAEC-438E-AC5E-B85D61A8F192}" destId="{3172C5E8-40B3-4C85-8AC9-F003CFD46561}" srcOrd="1" destOrd="0" presId="urn:microsoft.com/office/officeart/2005/8/layout/default"/>
    <dgm:cxn modelId="{65A7316B-A038-4948-BD94-788CD870D1D9}" type="presParOf" srcId="{57B2C5B9-CAEC-438E-AC5E-B85D61A8F192}" destId="{20469DAF-F4E8-4C49-9D71-74D6A88DE701}" srcOrd="2" destOrd="0" presId="urn:microsoft.com/office/officeart/2005/8/layout/default"/>
    <dgm:cxn modelId="{6FE08C94-7909-4BA0-B703-27E1FB06C073}" type="presParOf" srcId="{57B2C5B9-CAEC-438E-AC5E-B85D61A8F192}" destId="{76B47C21-C9E1-427D-B16F-5583EB4F2829}" srcOrd="3" destOrd="0" presId="urn:microsoft.com/office/officeart/2005/8/layout/default"/>
    <dgm:cxn modelId="{6E4C6D75-473C-4721-9DA5-08139D647DB6}" type="presParOf" srcId="{57B2C5B9-CAEC-438E-AC5E-B85D61A8F192}" destId="{39C93524-5937-481B-AE8C-E5F49ED30529}" srcOrd="4" destOrd="0" presId="urn:microsoft.com/office/officeart/2005/8/layout/default"/>
    <dgm:cxn modelId="{25F95633-8A94-4342-A41D-E7A6AD395E95}" type="presParOf" srcId="{57B2C5B9-CAEC-438E-AC5E-B85D61A8F192}" destId="{F8777580-2D2D-4976-8DC3-7CA2FA368DEC}" srcOrd="5" destOrd="0" presId="urn:microsoft.com/office/officeart/2005/8/layout/default"/>
    <dgm:cxn modelId="{91590BD6-F87B-4D23-A1A9-4AFD69021A90}" type="presParOf" srcId="{57B2C5B9-CAEC-438E-AC5E-B85D61A8F192}" destId="{D97C3A77-3602-4252-882A-C69C833C1629}" srcOrd="6" destOrd="0" presId="urn:microsoft.com/office/officeart/2005/8/layout/default"/>
    <dgm:cxn modelId="{D653A315-943B-4D20-8CF0-7416EFE77AD1}" type="presParOf" srcId="{57B2C5B9-CAEC-438E-AC5E-B85D61A8F192}" destId="{5A01DCC3-99CF-41B4-9D36-7E651A16D95B}" srcOrd="7" destOrd="0" presId="urn:microsoft.com/office/officeart/2005/8/layout/default"/>
    <dgm:cxn modelId="{13CB4241-4197-4CED-9F9A-2879D6A3FDE0}" type="presParOf" srcId="{57B2C5B9-CAEC-438E-AC5E-B85D61A8F192}" destId="{4AF018EF-C572-4FB3-A2E9-389EC6AFFBB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97FEF81-67C6-44C8-9DF8-F18C28202E7C}" type="doc">
      <dgm:prSet loTypeId="urn:microsoft.com/office/officeart/2005/8/layout/list1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ru-RU"/>
        </a:p>
      </dgm:t>
    </dgm:pt>
    <dgm:pt modelId="{663BA20D-4077-4EE3-9066-5A1671EA3DE0}">
      <dgm:prSet phldrT="[Текст]" custT="1"/>
      <dgm:spPr/>
      <dgm:t>
        <a:bodyPr/>
        <a:lstStyle/>
        <a:p>
          <a:r>
            <a:rPr lang="en-US" sz="2400" dirty="0" err="1" smtClean="0"/>
            <a:t>Анализ</a:t>
          </a:r>
          <a:r>
            <a:rPr lang="en-US" sz="2400" dirty="0" smtClean="0"/>
            <a:t> и </a:t>
          </a:r>
          <a:r>
            <a:rPr lang="en-US" sz="2400" err="1" smtClean="0"/>
            <a:t>модификация</a:t>
          </a:r>
          <a:r>
            <a:rPr lang="en-US" sz="2400" smtClean="0"/>
            <a:t> требований</a:t>
          </a:r>
          <a:endParaRPr lang="ru-RU" sz="2400"/>
        </a:p>
      </dgm:t>
    </dgm:pt>
    <dgm:pt modelId="{901BBD9B-E421-4DA3-B41F-C68682D069FD}" type="parTrans" cxnId="{C9A5F106-6A09-49EC-A405-D70FEA371348}">
      <dgm:prSet/>
      <dgm:spPr/>
      <dgm:t>
        <a:bodyPr/>
        <a:lstStyle/>
        <a:p>
          <a:endParaRPr lang="ru-RU"/>
        </a:p>
      </dgm:t>
    </dgm:pt>
    <dgm:pt modelId="{715ED88F-151A-4A83-9F64-85CD40336578}" type="sibTrans" cxnId="{C9A5F106-6A09-49EC-A405-D70FEA371348}">
      <dgm:prSet/>
      <dgm:spPr/>
      <dgm:t>
        <a:bodyPr/>
        <a:lstStyle/>
        <a:p>
          <a:endParaRPr lang="ru-RU"/>
        </a:p>
      </dgm:t>
    </dgm:pt>
    <dgm:pt modelId="{83874205-7370-4B49-B93F-198D007AC4C9}">
      <dgm:prSet phldrT="[Текст]" custT="1"/>
      <dgm:spPr/>
      <dgm:t>
        <a:bodyPr/>
        <a:lstStyle/>
        <a:p>
          <a:r>
            <a:rPr lang="en-US" sz="2400" dirty="0" err="1" smtClean="0"/>
            <a:t>Проектирование</a:t>
          </a:r>
          <a:r>
            <a:rPr lang="en-US" sz="2400" dirty="0" smtClean="0"/>
            <a:t> </a:t>
          </a:r>
          <a:r>
            <a:rPr lang="en-US" sz="2400" err="1" smtClean="0"/>
            <a:t>Базы</a:t>
          </a:r>
          <a:r>
            <a:rPr lang="en-US" sz="2400" smtClean="0"/>
            <a:t> Данных </a:t>
          </a:r>
          <a:endParaRPr lang="ru-RU" sz="2400"/>
        </a:p>
      </dgm:t>
    </dgm:pt>
    <dgm:pt modelId="{C365DD26-0BBA-489F-9DE9-821BD426065B}" type="parTrans" cxnId="{1791C578-D16A-44FD-AB6F-91D1159F7CAA}">
      <dgm:prSet/>
      <dgm:spPr/>
      <dgm:t>
        <a:bodyPr/>
        <a:lstStyle/>
        <a:p>
          <a:endParaRPr lang="ru-RU"/>
        </a:p>
      </dgm:t>
    </dgm:pt>
    <dgm:pt modelId="{87798E8E-453A-4EA1-B957-1506CD53EAEB}" type="sibTrans" cxnId="{1791C578-D16A-44FD-AB6F-91D1159F7CAA}">
      <dgm:prSet/>
      <dgm:spPr/>
      <dgm:t>
        <a:bodyPr/>
        <a:lstStyle/>
        <a:p>
          <a:endParaRPr lang="ru-RU"/>
        </a:p>
      </dgm:t>
    </dgm:pt>
    <dgm:pt modelId="{32A5A221-6636-4080-A224-E576D8B45F89}">
      <dgm:prSet phldrT="[Текст]" custT="1"/>
      <dgm:spPr/>
      <dgm:t>
        <a:bodyPr/>
        <a:lstStyle/>
        <a:p>
          <a:r>
            <a:rPr lang="en-US" sz="2400" dirty="0" err="1" smtClean="0"/>
            <a:t>Наполнение</a:t>
          </a:r>
          <a:r>
            <a:rPr lang="en-US" sz="2400" dirty="0" smtClean="0"/>
            <a:t> </a:t>
          </a:r>
          <a:r>
            <a:rPr lang="en-US" sz="2400" err="1" smtClean="0"/>
            <a:t>Базы</a:t>
          </a:r>
          <a:r>
            <a:rPr lang="en-US" sz="2400" smtClean="0"/>
            <a:t> Данных</a:t>
          </a:r>
          <a:endParaRPr lang="ru-RU" sz="2400"/>
        </a:p>
      </dgm:t>
    </dgm:pt>
    <dgm:pt modelId="{033E3FF3-2996-4E98-B153-6FB617911931}" type="parTrans" cxnId="{01621F48-5112-408F-B97A-1A6DA085C744}">
      <dgm:prSet/>
      <dgm:spPr/>
      <dgm:t>
        <a:bodyPr/>
        <a:lstStyle/>
        <a:p>
          <a:endParaRPr lang="ru-RU"/>
        </a:p>
      </dgm:t>
    </dgm:pt>
    <dgm:pt modelId="{01AB3079-982D-446C-B9AB-99DDEB6A345B}" type="sibTrans" cxnId="{01621F48-5112-408F-B97A-1A6DA085C744}">
      <dgm:prSet/>
      <dgm:spPr/>
      <dgm:t>
        <a:bodyPr/>
        <a:lstStyle/>
        <a:p>
          <a:endParaRPr lang="ru-RU"/>
        </a:p>
      </dgm:t>
    </dgm:pt>
    <dgm:pt modelId="{1A75C89D-4AF0-44B6-B5C8-DF4D2666627D}">
      <dgm:prSet custT="1"/>
      <dgm:spPr/>
      <dgm:t>
        <a:bodyPr/>
        <a:lstStyle/>
        <a:p>
          <a:r>
            <a:rPr lang="en-US" sz="2400" dirty="0" err="1" smtClean="0"/>
            <a:t>Проектирование</a:t>
          </a:r>
          <a:r>
            <a:rPr lang="en-US" sz="2400" dirty="0" smtClean="0"/>
            <a:t> </a:t>
          </a:r>
          <a:r>
            <a:rPr lang="en-US" sz="2400" err="1" smtClean="0"/>
            <a:t>веб-интерфейса</a:t>
          </a:r>
          <a:r>
            <a:rPr lang="en-US" sz="2400" smtClean="0"/>
            <a:t> пользователя</a:t>
          </a:r>
          <a:endParaRPr lang="ru-RU" sz="2400"/>
        </a:p>
      </dgm:t>
    </dgm:pt>
    <dgm:pt modelId="{602814FD-0275-427F-B83D-CB51A115AFAE}" type="parTrans" cxnId="{086A5925-9A48-4C07-B8E3-7337EED71D8D}">
      <dgm:prSet/>
      <dgm:spPr/>
      <dgm:t>
        <a:bodyPr/>
        <a:lstStyle/>
        <a:p>
          <a:endParaRPr lang="ru-RU"/>
        </a:p>
      </dgm:t>
    </dgm:pt>
    <dgm:pt modelId="{304EE148-15DD-4B38-AD28-421728C132CA}" type="sibTrans" cxnId="{086A5925-9A48-4C07-B8E3-7337EED71D8D}">
      <dgm:prSet/>
      <dgm:spPr/>
      <dgm:t>
        <a:bodyPr/>
        <a:lstStyle/>
        <a:p>
          <a:endParaRPr lang="ru-RU"/>
        </a:p>
      </dgm:t>
    </dgm:pt>
    <dgm:pt modelId="{CE6DE444-ADF3-4DBD-87AB-9A62B185957E}">
      <dgm:prSet custT="1"/>
      <dgm:spPr/>
      <dgm:t>
        <a:bodyPr/>
        <a:lstStyle/>
        <a:p>
          <a:r>
            <a:rPr lang="en-US" sz="2400" smtClean="0"/>
            <a:t>Разработка</a:t>
          </a:r>
          <a:endParaRPr lang="ru-RU" sz="2400"/>
        </a:p>
      </dgm:t>
    </dgm:pt>
    <dgm:pt modelId="{86A7BC3E-F6E2-43EE-9EDB-C853055462E0}" type="parTrans" cxnId="{0542057D-3143-44CE-B8D1-54D21521E56E}">
      <dgm:prSet/>
      <dgm:spPr/>
      <dgm:t>
        <a:bodyPr/>
        <a:lstStyle/>
        <a:p>
          <a:endParaRPr lang="ru-RU"/>
        </a:p>
      </dgm:t>
    </dgm:pt>
    <dgm:pt modelId="{FB43BB5E-969A-42FB-96D3-394A62DE925D}" type="sibTrans" cxnId="{0542057D-3143-44CE-B8D1-54D21521E56E}">
      <dgm:prSet/>
      <dgm:spPr/>
      <dgm:t>
        <a:bodyPr/>
        <a:lstStyle/>
        <a:p>
          <a:endParaRPr lang="ru-RU"/>
        </a:p>
      </dgm:t>
    </dgm:pt>
    <dgm:pt modelId="{7EAB5166-E597-4916-8759-C7D4B7AB4CC8}">
      <dgm:prSet custT="1"/>
      <dgm:spPr/>
      <dgm:t>
        <a:bodyPr/>
        <a:lstStyle/>
        <a:p>
          <a:r>
            <a:rPr lang="en-US" sz="2400" smtClean="0"/>
            <a:t>Тестирование</a:t>
          </a:r>
          <a:endParaRPr lang="ru-RU" sz="2400"/>
        </a:p>
      </dgm:t>
    </dgm:pt>
    <dgm:pt modelId="{E3C2E67E-9B2A-4210-9980-81342FB4EB63}" type="parTrans" cxnId="{17A86915-2900-4471-B45B-3DEDA0A1C18B}">
      <dgm:prSet/>
      <dgm:spPr/>
      <dgm:t>
        <a:bodyPr/>
        <a:lstStyle/>
        <a:p>
          <a:endParaRPr lang="ru-RU"/>
        </a:p>
      </dgm:t>
    </dgm:pt>
    <dgm:pt modelId="{218845BD-F972-425B-8774-8C153B05C1D8}" type="sibTrans" cxnId="{17A86915-2900-4471-B45B-3DEDA0A1C18B}">
      <dgm:prSet/>
      <dgm:spPr/>
      <dgm:t>
        <a:bodyPr/>
        <a:lstStyle/>
        <a:p>
          <a:endParaRPr lang="ru-RU"/>
        </a:p>
      </dgm:t>
    </dgm:pt>
    <dgm:pt modelId="{9EA64A27-3A27-46D5-859A-0F4467FBD1B4}">
      <dgm:prSet custT="1"/>
      <dgm:spPr/>
      <dgm:t>
        <a:bodyPr/>
        <a:lstStyle/>
        <a:p>
          <a:r>
            <a:rPr lang="en-US" sz="2400" smtClean="0"/>
            <a:t>Верификация</a:t>
          </a:r>
          <a:endParaRPr lang="ru-RU" sz="2400"/>
        </a:p>
      </dgm:t>
    </dgm:pt>
    <dgm:pt modelId="{4E9EAF67-FD6F-48B2-B0EC-A8BEB9DB7F0F}" type="parTrans" cxnId="{7B77D3F1-0A91-4EB4-9925-52BA9263DF17}">
      <dgm:prSet/>
      <dgm:spPr/>
    </dgm:pt>
    <dgm:pt modelId="{E16A6F6B-A324-4F83-8B1F-EEF492262504}" type="sibTrans" cxnId="{7B77D3F1-0A91-4EB4-9925-52BA9263DF17}">
      <dgm:prSet/>
      <dgm:spPr/>
    </dgm:pt>
    <dgm:pt modelId="{81700E8F-823C-42B0-801C-DCB80939B6F9}" type="pres">
      <dgm:prSet presAssocID="{A97FEF81-67C6-44C8-9DF8-F18C28202E7C}" presName="linear" presStyleCnt="0">
        <dgm:presLayoutVars>
          <dgm:dir/>
          <dgm:animLvl val="lvl"/>
          <dgm:resizeHandles val="exact"/>
        </dgm:presLayoutVars>
      </dgm:prSet>
      <dgm:spPr/>
    </dgm:pt>
    <dgm:pt modelId="{1ACD10C6-F389-422F-A6C7-76A6A8A6075E}" type="pres">
      <dgm:prSet presAssocID="{663BA20D-4077-4EE3-9066-5A1671EA3DE0}" presName="parentLin" presStyleCnt="0"/>
      <dgm:spPr/>
    </dgm:pt>
    <dgm:pt modelId="{1FDD6747-8A9E-4B6E-BCF4-487FEBCFBA3C}" type="pres">
      <dgm:prSet presAssocID="{663BA20D-4077-4EE3-9066-5A1671EA3DE0}" presName="parentLeftMargin" presStyleLbl="node1" presStyleIdx="0" presStyleCnt="7"/>
      <dgm:spPr/>
    </dgm:pt>
    <dgm:pt modelId="{30D371C5-318F-4518-94E5-D1CBFDD8400F}" type="pres">
      <dgm:prSet presAssocID="{663BA20D-4077-4EE3-9066-5A1671EA3DE0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4CC75C9-2D6E-4416-90E2-E625227BB140}" type="pres">
      <dgm:prSet presAssocID="{663BA20D-4077-4EE3-9066-5A1671EA3DE0}" presName="negativeSpace" presStyleCnt="0"/>
      <dgm:spPr/>
    </dgm:pt>
    <dgm:pt modelId="{FC4DC838-2E3E-4DDC-AD0B-B07EF22A7F22}" type="pres">
      <dgm:prSet presAssocID="{663BA20D-4077-4EE3-9066-5A1671EA3DE0}" presName="childText" presStyleLbl="conFgAcc1" presStyleIdx="0" presStyleCnt="7">
        <dgm:presLayoutVars>
          <dgm:bulletEnabled val="1"/>
        </dgm:presLayoutVars>
      </dgm:prSet>
      <dgm:spPr/>
    </dgm:pt>
    <dgm:pt modelId="{0C8D4ED5-02BA-475B-A80E-593CFE90B20A}" type="pres">
      <dgm:prSet presAssocID="{715ED88F-151A-4A83-9F64-85CD40336578}" presName="spaceBetweenRectangles" presStyleCnt="0"/>
      <dgm:spPr/>
    </dgm:pt>
    <dgm:pt modelId="{E071A50F-A341-4FC9-9E84-2EC814855CA7}" type="pres">
      <dgm:prSet presAssocID="{83874205-7370-4B49-B93F-198D007AC4C9}" presName="parentLin" presStyleCnt="0"/>
      <dgm:spPr/>
    </dgm:pt>
    <dgm:pt modelId="{0D61E3D4-653B-4CD9-AA80-572B5C3A65C6}" type="pres">
      <dgm:prSet presAssocID="{83874205-7370-4B49-B93F-198D007AC4C9}" presName="parentLeftMargin" presStyleLbl="node1" presStyleIdx="0" presStyleCnt="7"/>
      <dgm:spPr/>
    </dgm:pt>
    <dgm:pt modelId="{5A1FC540-B62E-450A-B56D-0B17F3472AD6}" type="pres">
      <dgm:prSet presAssocID="{83874205-7370-4B49-B93F-198D007AC4C9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16DB0AA-7F2C-46DE-9534-F2C497D86CF1}" type="pres">
      <dgm:prSet presAssocID="{83874205-7370-4B49-B93F-198D007AC4C9}" presName="negativeSpace" presStyleCnt="0"/>
      <dgm:spPr/>
    </dgm:pt>
    <dgm:pt modelId="{26D85CE3-E5AC-49AC-812D-176DBB166EC3}" type="pres">
      <dgm:prSet presAssocID="{83874205-7370-4B49-B93F-198D007AC4C9}" presName="childText" presStyleLbl="conFgAcc1" presStyleIdx="1" presStyleCnt="7">
        <dgm:presLayoutVars>
          <dgm:bulletEnabled val="1"/>
        </dgm:presLayoutVars>
      </dgm:prSet>
      <dgm:spPr/>
    </dgm:pt>
    <dgm:pt modelId="{4A221343-56D9-4D00-B1F1-CE03DA9EB29C}" type="pres">
      <dgm:prSet presAssocID="{87798E8E-453A-4EA1-B957-1506CD53EAEB}" presName="spaceBetweenRectangles" presStyleCnt="0"/>
      <dgm:spPr/>
    </dgm:pt>
    <dgm:pt modelId="{5B0D9557-9C7D-4F4D-9D6F-51D53983D811}" type="pres">
      <dgm:prSet presAssocID="{1A75C89D-4AF0-44B6-B5C8-DF4D2666627D}" presName="parentLin" presStyleCnt="0"/>
      <dgm:spPr/>
    </dgm:pt>
    <dgm:pt modelId="{BEA7059A-CF2E-46B8-96B0-E9D35C8BE87A}" type="pres">
      <dgm:prSet presAssocID="{1A75C89D-4AF0-44B6-B5C8-DF4D2666627D}" presName="parentLeftMargin" presStyleLbl="node1" presStyleIdx="1" presStyleCnt="7"/>
      <dgm:spPr/>
    </dgm:pt>
    <dgm:pt modelId="{47AB5FC1-FEA7-46D5-8F0B-E121685C9671}" type="pres">
      <dgm:prSet presAssocID="{1A75C89D-4AF0-44B6-B5C8-DF4D2666627D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ADDA5278-CD3E-4933-8811-891352EAEF45}" type="pres">
      <dgm:prSet presAssocID="{1A75C89D-4AF0-44B6-B5C8-DF4D2666627D}" presName="negativeSpace" presStyleCnt="0"/>
      <dgm:spPr/>
    </dgm:pt>
    <dgm:pt modelId="{5EFDD03A-A163-4CAE-9FCA-CFC2C3240211}" type="pres">
      <dgm:prSet presAssocID="{1A75C89D-4AF0-44B6-B5C8-DF4D2666627D}" presName="childText" presStyleLbl="conFgAcc1" presStyleIdx="2" presStyleCnt="7">
        <dgm:presLayoutVars>
          <dgm:bulletEnabled val="1"/>
        </dgm:presLayoutVars>
      </dgm:prSet>
      <dgm:spPr/>
    </dgm:pt>
    <dgm:pt modelId="{DC9322BF-7FDA-41E3-971F-F20F6CDF5201}" type="pres">
      <dgm:prSet presAssocID="{304EE148-15DD-4B38-AD28-421728C132CA}" presName="spaceBetweenRectangles" presStyleCnt="0"/>
      <dgm:spPr/>
    </dgm:pt>
    <dgm:pt modelId="{F239D960-553A-4587-8258-AB4B0EA7E3AA}" type="pres">
      <dgm:prSet presAssocID="{32A5A221-6636-4080-A224-E576D8B45F89}" presName="parentLin" presStyleCnt="0"/>
      <dgm:spPr/>
    </dgm:pt>
    <dgm:pt modelId="{A40C5B0C-773B-4165-855B-B5C5FAEF2E94}" type="pres">
      <dgm:prSet presAssocID="{32A5A221-6636-4080-A224-E576D8B45F89}" presName="parentLeftMargin" presStyleLbl="node1" presStyleIdx="2" presStyleCnt="7"/>
      <dgm:spPr/>
    </dgm:pt>
    <dgm:pt modelId="{EE1160B7-2BAA-4150-9FB8-40D3496D3643}" type="pres">
      <dgm:prSet presAssocID="{32A5A221-6636-4080-A224-E576D8B45F89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9FC3ACE-1555-46B1-8FA2-6179F187A126}" type="pres">
      <dgm:prSet presAssocID="{32A5A221-6636-4080-A224-E576D8B45F89}" presName="negativeSpace" presStyleCnt="0"/>
      <dgm:spPr/>
    </dgm:pt>
    <dgm:pt modelId="{7C943DF4-B908-44FC-A9C4-FA56FF944CD6}" type="pres">
      <dgm:prSet presAssocID="{32A5A221-6636-4080-A224-E576D8B45F89}" presName="childText" presStyleLbl="conFgAcc1" presStyleIdx="3" presStyleCnt="7">
        <dgm:presLayoutVars>
          <dgm:bulletEnabled val="1"/>
        </dgm:presLayoutVars>
      </dgm:prSet>
      <dgm:spPr/>
    </dgm:pt>
    <dgm:pt modelId="{A01FBF1E-C44C-4D8C-B2E0-98F9F09751E5}" type="pres">
      <dgm:prSet presAssocID="{01AB3079-982D-446C-B9AB-99DDEB6A345B}" presName="spaceBetweenRectangles" presStyleCnt="0"/>
      <dgm:spPr/>
    </dgm:pt>
    <dgm:pt modelId="{1A245F53-AEE6-489D-A92E-A4DADE4B5520}" type="pres">
      <dgm:prSet presAssocID="{CE6DE444-ADF3-4DBD-87AB-9A62B185957E}" presName="parentLin" presStyleCnt="0"/>
      <dgm:spPr/>
    </dgm:pt>
    <dgm:pt modelId="{2B3BBE05-7CA3-4C4F-BE73-565A80276FF7}" type="pres">
      <dgm:prSet presAssocID="{CE6DE444-ADF3-4DBD-87AB-9A62B185957E}" presName="parentLeftMargin" presStyleLbl="node1" presStyleIdx="3" presStyleCnt="7"/>
      <dgm:spPr/>
    </dgm:pt>
    <dgm:pt modelId="{85222531-7DF7-4623-8ABE-954684499CCC}" type="pres">
      <dgm:prSet presAssocID="{CE6DE444-ADF3-4DBD-87AB-9A62B185957E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5FADA413-519E-40BA-B6F9-FF66C6CD6AC5}" type="pres">
      <dgm:prSet presAssocID="{CE6DE444-ADF3-4DBD-87AB-9A62B185957E}" presName="negativeSpace" presStyleCnt="0"/>
      <dgm:spPr/>
    </dgm:pt>
    <dgm:pt modelId="{0552B213-FC35-417E-888F-DD9B707B8546}" type="pres">
      <dgm:prSet presAssocID="{CE6DE444-ADF3-4DBD-87AB-9A62B185957E}" presName="childText" presStyleLbl="conFgAcc1" presStyleIdx="4" presStyleCnt="7">
        <dgm:presLayoutVars>
          <dgm:bulletEnabled val="1"/>
        </dgm:presLayoutVars>
      </dgm:prSet>
      <dgm:spPr/>
    </dgm:pt>
    <dgm:pt modelId="{7D562FD6-860C-4C11-95DC-EA6D00158AB4}" type="pres">
      <dgm:prSet presAssocID="{FB43BB5E-969A-42FB-96D3-394A62DE925D}" presName="spaceBetweenRectangles" presStyleCnt="0"/>
      <dgm:spPr/>
    </dgm:pt>
    <dgm:pt modelId="{CB46C24B-3F3C-4706-BF86-A03A28D0C391}" type="pres">
      <dgm:prSet presAssocID="{7EAB5166-E597-4916-8759-C7D4B7AB4CC8}" presName="parentLin" presStyleCnt="0"/>
      <dgm:spPr/>
    </dgm:pt>
    <dgm:pt modelId="{241FB6F7-6790-444E-9219-797A1967E319}" type="pres">
      <dgm:prSet presAssocID="{7EAB5166-E597-4916-8759-C7D4B7AB4CC8}" presName="parentLeftMargin" presStyleLbl="node1" presStyleIdx="4" presStyleCnt="7"/>
      <dgm:spPr/>
    </dgm:pt>
    <dgm:pt modelId="{F960BE0A-1AF4-44C4-84A8-BBBCE71E0012}" type="pres">
      <dgm:prSet presAssocID="{7EAB5166-E597-4916-8759-C7D4B7AB4CC8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5EB47776-3C0F-43E8-9FBE-71C1F597A599}" type="pres">
      <dgm:prSet presAssocID="{7EAB5166-E597-4916-8759-C7D4B7AB4CC8}" presName="negativeSpace" presStyleCnt="0"/>
      <dgm:spPr/>
    </dgm:pt>
    <dgm:pt modelId="{422FE491-234B-4253-BFE7-036B80AA31FC}" type="pres">
      <dgm:prSet presAssocID="{7EAB5166-E597-4916-8759-C7D4B7AB4CC8}" presName="childText" presStyleLbl="conFgAcc1" presStyleIdx="5" presStyleCnt="7">
        <dgm:presLayoutVars>
          <dgm:bulletEnabled val="1"/>
        </dgm:presLayoutVars>
      </dgm:prSet>
      <dgm:spPr/>
    </dgm:pt>
    <dgm:pt modelId="{FC2FE1CD-9FEB-4A32-9504-B255AFBA1295}" type="pres">
      <dgm:prSet presAssocID="{218845BD-F972-425B-8774-8C153B05C1D8}" presName="spaceBetweenRectangles" presStyleCnt="0"/>
      <dgm:spPr/>
    </dgm:pt>
    <dgm:pt modelId="{6A1B9759-D1D9-4EA4-8E5B-1784751C0C6F}" type="pres">
      <dgm:prSet presAssocID="{9EA64A27-3A27-46D5-859A-0F4467FBD1B4}" presName="parentLin" presStyleCnt="0"/>
      <dgm:spPr/>
    </dgm:pt>
    <dgm:pt modelId="{B524203D-DAA7-44DA-8931-AACA347404A6}" type="pres">
      <dgm:prSet presAssocID="{9EA64A27-3A27-46D5-859A-0F4467FBD1B4}" presName="parentLeftMargin" presStyleLbl="node1" presStyleIdx="5" presStyleCnt="7"/>
      <dgm:spPr/>
    </dgm:pt>
    <dgm:pt modelId="{05076D86-FD1C-472F-ABA0-2D22CE067DC6}" type="pres">
      <dgm:prSet presAssocID="{9EA64A27-3A27-46D5-859A-0F4467FBD1B4}" presName="parentText" presStyleLbl="node1" presStyleIdx="6" presStyleCnt="7">
        <dgm:presLayoutVars>
          <dgm:chMax val="0"/>
          <dgm:bulletEnabled val="1"/>
        </dgm:presLayoutVars>
      </dgm:prSet>
      <dgm:spPr/>
    </dgm:pt>
    <dgm:pt modelId="{D87CEF51-8350-4217-80BC-80A398072D30}" type="pres">
      <dgm:prSet presAssocID="{9EA64A27-3A27-46D5-859A-0F4467FBD1B4}" presName="negativeSpace" presStyleCnt="0"/>
      <dgm:spPr/>
    </dgm:pt>
    <dgm:pt modelId="{404F2669-D46F-4801-9A20-0C213EDB01E0}" type="pres">
      <dgm:prSet presAssocID="{9EA64A27-3A27-46D5-859A-0F4467FBD1B4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01621F48-5112-408F-B97A-1A6DA085C744}" srcId="{A97FEF81-67C6-44C8-9DF8-F18C28202E7C}" destId="{32A5A221-6636-4080-A224-E576D8B45F89}" srcOrd="3" destOrd="0" parTransId="{033E3FF3-2996-4E98-B153-6FB617911931}" sibTransId="{01AB3079-982D-446C-B9AB-99DDEB6A345B}"/>
    <dgm:cxn modelId="{61843207-6025-4432-B9C6-C39DBBC45C8B}" type="presOf" srcId="{9EA64A27-3A27-46D5-859A-0F4467FBD1B4}" destId="{05076D86-FD1C-472F-ABA0-2D22CE067DC6}" srcOrd="1" destOrd="0" presId="urn:microsoft.com/office/officeart/2005/8/layout/list1"/>
    <dgm:cxn modelId="{17A86915-2900-4471-B45B-3DEDA0A1C18B}" srcId="{A97FEF81-67C6-44C8-9DF8-F18C28202E7C}" destId="{7EAB5166-E597-4916-8759-C7D4B7AB4CC8}" srcOrd="5" destOrd="0" parTransId="{E3C2E67E-9B2A-4210-9980-81342FB4EB63}" sibTransId="{218845BD-F972-425B-8774-8C153B05C1D8}"/>
    <dgm:cxn modelId="{2BE47ACB-42DD-48C9-AD97-A1FABBD0149F}" type="presOf" srcId="{CE6DE444-ADF3-4DBD-87AB-9A62B185957E}" destId="{85222531-7DF7-4623-8ABE-954684499CCC}" srcOrd="1" destOrd="0" presId="urn:microsoft.com/office/officeart/2005/8/layout/list1"/>
    <dgm:cxn modelId="{94E875A9-FF0F-41E3-99F4-E072844C6CED}" type="presOf" srcId="{32A5A221-6636-4080-A224-E576D8B45F89}" destId="{EE1160B7-2BAA-4150-9FB8-40D3496D3643}" srcOrd="1" destOrd="0" presId="urn:microsoft.com/office/officeart/2005/8/layout/list1"/>
    <dgm:cxn modelId="{F79C99B9-178F-4F04-872E-6498B5B2A945}" type="presOf" srcId="{83874205-7370-4B49-B93F-198D007AC4C9}" destId="{5A1FC540-B62E-450A-B56D-0B17F3472AD6}" srcOrd="1" destOrd="0" presId="urn:microsoft.com/office/officeart/2005/8/layout/list1"/>
    <dgm:cxn modelId="{42F0902F-8999-4ACB-B011-4D841CD84768}" type="presOf" srcId="{663BA20D-4077-4EE3-9066-5A1671EA3DE0}" destId="{1FDD6747-8A9E-4B6E-BCF4-487FEBCFBA3C}" srcOrd="0" destOrd="0" presId="urn:microsoft.com/office/officeart/2005/8/layout/list1"/>
    <dgm:cxn modelId="{35AA62B1-F6F7-4137-BB47-7CBDB8060D9C}" type="presOf" srcId="{32A5A221-6636-4080-A224-E576D8B45F89}" destId="{A40C5B0C-773B-4165-855B-B5C5FAEF2E94}" srcOrd="0" destOrd="0" presId="urn:microsoft.com/office/officeart/2005/8/layout/list1"/>
    <dgm:cxn modelId="{C1D69853-AC86-429A-B913-0EC3AF304E2B}" type="presOf" srcId="{9EA64A27-3A27-46D5-859A-0F4467FBD1B4}" destId="{B524203D-DAA7-44DA-8931-AACA347404A6}" srcOrd="0" destOrd="0" presId="urn:microsoft.com/office/officeart/2005/8/layout/list1"/>
    <dgm:cxn modelId="{4EBAF165-4C2D-435D-903F-CB72E20FC572}" type="presOf" srcId="{CE6DE444-ADF3-4DBD-87AB-9A62B185957E}" destId="{2B3BBE05-7CA3-4C4F-BE73-565A80276FF7}" srcOrd="0" destOrd="0" presId="urn:microsoft.com/office/officeart/2005/8/layout/list1"/>
    <dgm:cxn modelId="{989C820F-E81C-4C3A-A423-0A3F2CF64F0C}" type="presOf" srcId="{83874205-7370-4B49-B93F-198D007AC4C9}" destId="{0D61E3D4-653B-4CD9-AA80-572B5C3A65C6}" srcOrd="0" destOrd="0" presId="urn:microsoft.com/office/officeart/2005/8/layout/list1"/>
    <dgm:cxn modelId="{C9A5F106-6A09-49EC-A405-D70FEA371348}" srcId="{A97FEF81-67C6-44C8-9DF8-F18C28202E7C}" destId="{663BA20D-4077-4EE3-9066-5A1671EA3DE0}" srcOrd="0" destOrd="0" parTransId="{901BBD9B-E421-4DA3-B41F-C68682D069FD}" sibTransId="{715ED88F-151A-4A83-9F64-85CD40336578}"/>
    <dgm:cxn modelId="{1791C578-D16A-44FD-AB6F-91D1159F7CAA}" srcId="{A97FEF81-67C6-44C8-9DF8-F18C28202E7C}" destId="{83874205-7370-4B49-B93F-198D007AC4C9}" srcOrd="1" destOrd="0" parTransId="{C365DD26-0BBA-489F-9DE9-821BD426065B}" sibTransId="{87798E8E-453A-4EA1-B957-1506CD53EAEB}"/>
    <dgm:cxn modelId="{3CB54D76-2706-4D55-9B30-026E62FE9807}" type="presOf" srcId="{1A75C89D-4AF0-44B6-B5C8-DF4D2666627D}" destId="{47AB5FC1-FEA7-46D5-8F0B-E121685C9671}" srcOrd="1" destOrd="0" presId="urn:microsoft.com/office/officeart/2005/8/layout/list1"/>
    <dgm:cxn modelId="{0542057D-3143-44CE-B8D1-54D21521E56E}" srcId="{A97FEF81-67C6-44C8-9DF8-F18C28202E7C}" destId="{CE6DE444-ADF3-4DBD-87AB-9A62B185957E}" srcOrd="4" destOrd="0" parTransId="{86A7BC3E-F6E2-43EE-9EDB-C853055462E0}" sibTransId="{FB43BB5E-969A-42FB-96D3-394A62DE925D}"/>
    <dgm:cxn modelId="{7882EF1A-CBB6-4ABE-A362-D107C7DA447A}" type="presOf" srcId="{A97FEF81-67C6-44C8-9DF8-F18C28202E7C}" destId="{81700E8F-823C-42B0-801C-DCB80939B6F9}" srcOrd="0" destOrd="0" presId="urn:microsoft.com/office/officeart/2005/8/layout/list1"/>
    <dgm:cxn modelId="{9C48D328-9094-4F4D-BBD6-A22C325EE214}" type="presOf" srcId="{1A75C89D-4AF0-44B6-B5C8-DF4D2666627D}" destId="{BEA7059A-CF2E-46B8-96B0-E9D35C8BE87A}" srcOrd="0" destOrd="0" presId="urn:microsoft.com/office/officeart/2005/8/layout/list1"/>
    <dgm:cxn modelId="{6AC39A1B-55F6-4DA3-9A59-0072A4A8BACF}" type="presOf" srcId="{7EAB5166-E597-4916-8759-C7D4B7AB4CC8}" destId="{F960BE0A-1AF4-44C4-84A8-BBBCE71E0012}" srcOrd="1" destOrd="0" presId="urn:microsoft.com/office/officeart/2005/8/layout/list1"/>
    <dgm:cxn modelId="{252537EA-F702-47F8-8B9C-442848D54318}" type="presOf" srcId="{7EAB5166-E597-4916-8759-C7D4B7AB4CC8}" destId="{241FB6F7-6790-444E-9219-797A1967E319}" srcOrd="0" destOrd="0" presId="urn:microsoft.com/office/officeart/2005/8/layout/list1"/>
    <dgm:cxn modelId="{7B77D3F1-0A91-4EB4-9925-52BA9263DF17}" srcId="{A97FEF81-67C6-44C8-9DF8-F18C28202E7C}" destId="{9EA64A27-3A27-46D5-859A-0F4467FBD1B4}" srcOrd="6" destOrd="0" parTransId="{4E9EAF67-FD6F-48B2-B0EC-A8BEB9DB7F0F}" sibTransId="{E16A6F6B-A324-4F83-8B1F-EEF492262504}"/>
    <dgm:cxn modelId="{0C16F5C5-6351-47A4-A926-B7EE46948B51}" type="presOf" srcId="{663BA20D-4077-4EE3-9066-5A1671EA3DE0}" destId="{30D371C5-318F-4518-94E5-D1CBFDD8400F}" srcOrd="1" destOrd="0" presId="urn:microsoft.com/office/officeart/2005/8/layout/list1"/>
    <dgm:cxn modelId="{086A5925-9A48-4C07-B8E3-7337EED71D8D}" srcId="{A97FEF81-67C6-44C8-9DF8-F18C28202E7C}" destId="{1A75C89D-4AF0-44B6-B5C8-DF4D2666627D}" srcOrd="2" destOrd="0" parTransId="{602814FD-0275-427F-B83D-CB51A115AFAE}" sibTransId="{304EE148-15DD-4B38-AD28-421728C132CA}"/>
    <dgm:cxn modelId="{B227C55C-73CF-42CE-8D1E-D52BA0D74D44}" type="presParOf" srcId="{81700E8F-823C-42B0-801C-DCB80939B6F9}" destId="{1ACD10C6-F389-422F-A6C7-76A6A8A6075E}" srcOrd="0" destOrd="0" presId="urn:microsoft.com/office/officeart/2005/8/layout/list1"/>
    <dgm:cxn modelId="{594889CB-40E0-4F20-B5EC-B21F7E3A5A25}" type="presParOf" srcId="{1ACD10C6-F389-422F-A6C7-76A6A8A6075E}" destId="{1FDD6747-8A9E-4B6E-BCF4-487FEBCFBA3C}" srcOrd="0" destOrd="0" presId="urn:microsoft.com/office/officeart/2005/8/layout/list1"/>
    <dgm:cxn modelId="{2C89AC00-EC56-4996-A36B-78BCFC9B92CF}" type="presParOf" srcId="{1ACD10C6-F389-422F-A6C7-76A6A8A6075E}" destId="{30D371C5-318F-4518-94E5-D1CBFDD8400F}" srcOrd="1" destOrd="0" presId="urn:microsoft.com/office/officeart/2005/8/layout/list1"/>
    <dgm:cxn modelId="{B0B878E0-F165-484D-97EB-3751EAEC6CF6}" type="presParOf" srcId="{81700E8F-823C-42B0-801C-DCB80939B6F9}" destId="{54CC75C9-2D6E-4416-90E2-E625227BB140}" srcOrd="1" destOrd="0" presId="urn:microsoft.com/office/officeart/2005/8/layout/list1"/>
    <dgm:cxn modelId="{A67DB953-89F2-446A-B264-11C3BBDBF887}" type="presParOf" srcId="{81700E8F-823C-42B0-801C-DCB80939B6F9}" destId="{FC4DC838-2E3E-4DDC-AD0B-B07EF22A7F22}" srcOrd="2" destOrd="0" presId="urn:microsoft.com/office/officeart/2005/8/layout/list1"/>
    <dgm:cxn modelId="{61CF6687-2643-4D26-9782-D6F003876EDE}" type="presParOf" srcId="{81700E8F-823C-42B0-801C-DCB80939B6F9}" destId="{0C8D4ED5-02BA-475B-A80E-593CFE90B20A}" srcOrd="3" destOrd="0" presId="urn:microsoft.com/office/officeart/2005/8/layout/list1"/>
    <dgm:cxn modelId="{F1A5C900-D7EC-432E-BDAB-BC38DF9E1022}" type="presParOf" srcId="{81700E8F-823C-42B0-801C-DCB80939B6F9}" destId="{E071A50F-A341-4FC9-9E84-2EC814855CA7}" srcOrd="4" destOrd="0" presId="urn:microsoft.com/office/officeart/2005/8/layout/list1"/>
    <dgm:cxn modelId="{B0A2E116-D550-40AD-B31D-1C2A9750ED71}" type="presParOf" srcId="{E071A50F-A341-4FC9-9E84-2EC814855CA7}" destId="{0D61E3D4-653B-4CD9-AA80-572B5C3A65C6}" srcOrd="0" destOrd="0" presId="urn:microsoft.com/office/officeart/2005/8/layout/list1"/>
    <dgm:cxn modelId="{CE2B1B5A-DB4E-41FD-B31F-E2C8A06D91B8}" type="presParOf" srcId="{E071A50F-A341-4FC9-9E84-2EC814855CA7}" destId="{5A1FC540-B62E-450A-B56D-0B17F3472AD6}" srcOrd="1" destOrd="0" presId="urn:microsoft.com/office/officeart/2005/8/layout/list1"/>
    <dgm:cxn modelId="{0AF6FFD8-37B8-4E51-8B37-0559CBB2B7BB}" type="presParOf" srcId="{81700E8F-823C-42B0-801C-DCB80939B6F9}" destId="{516DB0AA-7F2C-46DE-9534-F2C497D86CF1}" srcOrd="5" destOrd="0" presId="urn:microsoft.com/office/officeart/2005/8/layout/list1"/>
    <dgm:cxn modelId="{CF146E43-7BA9-48F2-A03A-736059746B00}" type="presParOf" srcId="{81700E8F-823C-42B0-801C-DCB80939B6F9}" destId="{26D85CE3-E5AC-49AC-812D-176DBB166EC3}" srcOrd="6" destOrd="0" presId="urn:microsoft.com/office/officeart/2005/8/layout/list1"/>
    <dgm:cxn modelId="{AA3C3311-8888-4723-8DA2-98CF78B82436}" type="presParOf" srcId="{81700E8F-823C-42B0-801C-DCB80939B6F9}" destId="{4A221343-56D9-4D00-B1F1-CE03DA9EB29C}" srcOrd="7" destOrd="0" presId="urn:microsoft.com/office/officeart/2005/8/layout/list1"/>
    <dgm:cxn modelId="{BCE46798-C691-47FA-9435-BC6BADD527A9}" type="presParOf" srcId="{81700E8F-823C-42B0-801C-DCB80939B6F9}" destId="{5B0D9557-9C7D-4F4D-9D6F-51D53983D811}" srcOrd="8" destOrd="0" presId="urn:microsoft.com/office/officeart/2005/8/layout/list1"/>
    <dgm:cxn modelId="{CC979916-DD0C-4B74-AA7C-08FB09AA327A}" type="presParOf" srcId="{5B0D9557-9C7D-4F4D-9D6F-51D53983D811}" destId="{BEA7059A-CF2E-46B8-96B0-E9D35C8BE87A}" srcOrd="0" destOrd="0" presId="urn:microsoft.com/office/officeart/2005/8/layout/list1"/>
    <dgm:cxn modelId="{60E8D1E5-3900-4F93-AD30-ECAE01264D35}" type="presParOf" srcId="{5B0D9557-9C7D-4F4D-9D6F-51D53983D811}" destId="{47AB5FC1-FEA7-46D5-8F0B-E121685C9671}" srcOrd="1" destOrd="0" presId="urn:microsoft.com/office/officeart/2005/8/layout/list1"/>
    <dgm:cxn modelId="{CD5AF1B6-6714-4FA9-94BD-5151E7F12797}" type="presParOf" srcId="{81700E8F-823C-42B0-801C-DCB80939B6F9}" destId="{ADDA5278-CD3E-4933-8811-891352EAEF45}" srcOrd="9" destOrd="0" presId="urn:microsoft.com/office/officeart/2005/8/layout/list1"/>
    <dgm:cxn modelId="{7B66790C-E34F-4C26-8703-701B143D0980}" type="presParOf" srcId="{81700E8F-823C-42B0-801C-DCB80939B6F9}" destId="{5EFDD03A-A163-4CAE-9FCA-CFC2C3240211}" srcOrd="10" destOrd="0" presId="urn:microsoft.com/office/officeart/2005/8/layout/list1"/>
    <dgm:cxn modelId="{F8418556-D373-4B72-96EA-4DC6AFF05C24}" type="presParOf" srcId="{81700E8F-823C-42B0-801C-DCB80939B6F9}" destId="{DC9322BF-7FDA-41E3-971F-F20F6CDF5201}" srcOrd="11" destOrd="0" presId="urn:microsoft.com/office/officeart/2005/8/layout/list1"/>
    <dgm:cxn modelId="{A3FA71D7-41F8-4437-A75E-842FA14270A3}" type="presParOf" srcId="{81700E8F-823C-42B0-801C-DCB80939B6F9}" destId="{F239D960-553A-4587-8258-AB4B0EA7E3AA}" srcOrd="12" destOrd="0" presId="urn:microsoft.com/office/officeart/2005/8/layout/list1"/>
    <dgm:cxn modelId="{61D551AC-AF07-4C08-8D0D-AEF1945A2608}" type="presParOf" srcId="{F239D960-553A-4587-8258-AB4B0EA7E3AA}" destId="{A40C5B0C-773B-4165-855B-B5C5FAEF2E94}" srcOrd="0" destOrd="0" presId="urn:microsoft.com/office/officeart/2005/8/layout/list1"/>
    <dgm:cxn modelId="{69A7CB3A-D24A-426E-BA78-322CA6A85A39}" type="presParOf" srcId="{F239D960-553A-4587-8258-AB4B0EA7E3AA}" destId="{EE1160B7-2BAA-4150-9FB8-40D3496D3643}" srcOrd="1" destOrd="0" presId="urn:microsoft.com/office/officeart/2005/8/layout/list1"/>
    <dgm:cxn modelId="{AA913C85-5746-42F5-835B-46A98B31B8B2}" type="presParOf" srcId="{81700E8F-823C-42B0-801C-DCB80939B6F9}" destId="{09FC3ACE-1555-46B1-8FA2-6179F187A126}" srcOrd="13" destOrd="0" presId="urn:microsoft.com/office/officeart/2005/8/layout/list1"/>
    <dgm:cxn modelId="{1716EDF0-8BB6-429F-AF70-D135C1F35450}" type="presParOf" srcId="{81700E8F-823C-42B0-801C-DCB80939B6F9}" destId="{7C943DF4-B908-44FC-A9C4-FA56FF944CD6}" srcOrd="14" destOrd="0" presId="urn:microsoft.com/office/officeart/2005/8/layout/list1"/>
    <dgm:cxn modelId="{E64801A3-C0FD-4C64-97C4-F8B7952E5433}" type="presParOf" srcId="{81700E8F-823C-42B0-801C-DCB80939B6F9}" destId="{A01FBF1E-C44C-4D8C-B2E0-98F9F09751E5}" srcOrd="15" destOrd="0" presId="urn:microsoft.com/office/officeart/2005/8/layout/list1"/>
    <dgm:cxn modelId="{335D71B7-6D3D-43C8-B19A-E88E555BC546}" type="presParOf" srcId="{81700E8F-823C-42B0-801C-DCB80939B6F9}" destId="{1A245F53-AEE6-489D-A92E-A4DADE4B5520}" srcOrd="16" destOrd="0" presId="urn:microsoft.com/office/officeart/2005/8/layout/list1"/>
    <dgm:cxn modelId="{4C745304-5D71-43C4-891C-66F01583F3C8}" type="presParOf" srcId="{1A245F53-AEE6-489D-A92E-A4DADE4B5520}" destId="{2B3BBE05-7CA3-4C4F-BE73-565A80276FF7}" srcOrd="0" destOrd="0" presId="urn:microsoft.com/office/officeart/2005/8/layout/list1"/>
    <dgm:cxn modelId="{7D35A288-CC66-41DE-A056-FFCA27F73EB3}" type="presParOf" srcId="{1A245F53-AEE6-489D-A92E-A4DADE4B5520}" destId="{85222531-7DF7-4623-8ABE-954684499CCC}" srcOrd="1" destOrd="0" presId="urn:microsoft.com/office/officeart/2005/8/layout/list1"/>
    <dgm:cxn modelId="{6E5D0D98-5F49-47AF-9634-91622E7FA6DB}" type="presParOf" srcId="{81700E8F-823C-42B0-801C-DCB80939B6F9}" destId="{5FADA413-519E-40BA-B6F9-FF66C6CD6AC5}" srcOrd="17" destOrd="0" presId="urn:microsoft.com/office/officeart/2005/8/layout/list1"/>
    <dgm:cxn modelId="{E3430998-8E34-4A2E-8C5C-7A91BCDEE884}" type="presParOf" srcId="{81700E8F-823C-42B0-801C-DCB80939B6F9}" destId="{0552B213-FC35-417E-888F-DD9B707B8546}" srcOrd="18" destOrd="0" presId="urn:microsoft.com/office/officeart/2005/8/layout/list1"/>
    <dgm:cxn modelId="{F7EF519A-9397-41E4-ADE1-745FD5BB3875}" type="presParOf" srcId="{81700E8F-823C-42B0-801C-DCB80939B6F9}" destId="{7D562FD6-860C-4C11-95DC-EA6D00158AB4}" srcOrd="19" destOrd="0" presId="urn:microsoft.com/office/officeart/2005/8/layout/list1"/>
    <dgm:cxn modelId="{31A86F09-BB88-4848-B560-D85EC7792583}" type="presParOf" srcId="{81700E8F-823C-42B0-801C-DCB80939B6F9}" destId="{CB46C24B-3F3C-4706-BF86-A03A28D0C391}" srcOrd="20" destOrd="0" presId="urn:microsoft.com/office/officeart/2005/8/layout/list1"/>
    <dgm:cxn modelId="{95552529-F115-49E0-9BB9-64F9D0F54BEF}" type="presParOf" srcId="{CB46C24B-3F3C-4706-BF86-A03A28D0C391}" destId="{241FB6F7-6790-444E-9219-797A1967E319}" srcOrd="0" destOrd="0" presId="urn:microsoft.com/office/officeart/2005/8/layout/list1"/>
    <dgm:cxn modelId="{E48CB2B6-CD57-4672-ADB7-08FBC3D00174}" type="presParOf" srcId="{CB46C24B-3F3C-4706-BF86-A03A28D0C391}" destId="{F960BE0A-1AF4-44C4-84A8-BBBCE71E0012}" srcOrd="1" destOrd="0" presId="urn:microsoft.com/office/officeart/2005/8/layout/list1"/>
    <dgm:cxn modelId="{295323A6-BF61-4EC0-8A3F-F7F9702803FA}" type="presParOf" srcId="{81700E8F-823C-42B0-801C-DCB80939B6F9}" destId="{5EB47776-3C0F-43E8-9FBE-71C1F597A599}" srcOrd="21" destOrd="0" presId="urn:microsoft.com/office/officeart/2005/8/layout/list1"/>
    <dgm:cxn modelId="{859E3DB2-2C81-4DA9-AD5E-F52980DCB064}" type="presParOf" srcId="{81700E8F-823C-42B0-801C-DCB80939B6F9}" destId="{422FE491-234B-4253-BFE7-036B80AA31FC}" srcOrd="22" destOrd="0" presId="urn:microsoft.com/office/officeart/2005/8/layout/list1"/>
    <dgm:cxn modelId="{802CEA36-22CB-48B4-BDA0-1A3CF2D6AD95}" type="presParOf" srcId="{81700E8F-823C-42B0-801C-DCB80939B6F9}" destId="{FC2FE1CD-9FEB-4A32-9504-B255AFBA1295}" srcOrd="23" destOrd="0" presId="urn:microsoft.com/office/officeart/2005/8/layout/list1"/>
    <dgm:cxn modelId="{8587BF2A-10F7-4E61-A996-66DFF33A16FD}" type="presParOf" srcId="{81700E8F-823C-42B0-801C-DCB80939B6F9}" destId="{6A1B9759-D1D9-4EA4-8E5B-1784751C0C6F}" srcOrd="24" destOrd="0" presId="urn:microsoft.com/office/officeart/2005/8/layout/list1"/>
    <dgm:cxn modelId="{89A1666D-A669-438E-B866-2C32B61EFEBB}" type="presParOf" srcId="{6A1B9759-D1D9-4EA4-8E5B-1784751C0C6F}" destId="{B524203D-DAA7-44DA-8931-AACA347404A6}" srcOrd="0" destOrd="0" presId="urn:microsoft.com/office/officeart/2005/8/layout/list1"/>
    <dgm:cxn modelId="{1745856C-359A-4049-A353-6F0397FC71F4}" type="presParOf" srcId="{6A1B9759-D1D9-4EA4-8E5B-1784751C0C6F}" destId="{05076D86-FD1C-472F-ABA0-2D22CE067DC6}" srcOrd="1" destOrd="0" presId="urn:microsoft.com/office/officeart/2005/8/layout/list1"/>
    <dgm:cxn modelId="{A3596738-2190-4361-B476-D403EFCEEE9E}" type="presParOf" srcId="{81700E8F-823C-42B0-801C-DCB80939B6F9}" destId="{D87CEF51-8350-4217-80BC-80A398072D30}" srcOrd="25" destOrd="0" presId="urn:microsoft.com/office/officeart/2005/8/layout/list1"/>
    <dgm:cxn modelId="{1064BE6F-2315-460F-8D4E-CF2A8DE65434}" type="presParOf" srcId="{81700E8F-823C-42B0-801C-DCB80939B6F9}" destId="{404F2669-D46F-4801-9A20-0C213EDB01E0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554B4BD-0655-405C-B340-E001392E6F68}" type="doc">
      <dgm:prSet loTypeId="urn:microsoft.com/office/officeart/2005/8/layout/hierarchy2" loCatId="hierarchy" qsTypeId="urn:microsoft.com/office/officeart/2005/8/quickstyle/simple2" qsCatId="simple" csTypeId="urn:microsoft.com/office/officeart/2005/8/colors/accent2_3" csCatId="accent2" phldr="1"/>
      <dgm:spPr/>
      <dgm:t>
        <a:bodyPr/>
        <a:lstStyle/>
        <a:p>
          <a:endParaRPr lang="ru-RU"/>
        </a:p>
      </dgm:t>
    </dgm:pt>
    <dgm:pt modelId="{81AE3108-91DE-47D9-8C1F-BA0F8043217D}">
      <dgm:prSet phldrT="[Текст]"/>
      <dgm:spPr/>
      <dgm:t>
        <a:bodyPr/>
        <a:lstStyle/>
        <a:p>
          <a:r>
            <a:rPr lang="ru-RU" dirty="0" err="1" smtClean="0"/>
            <a:t>Репозиторий</a:t>
          </a:r>
          <a:endParaRPr lang="ru-RU" dirty="0"/>
        </a:p>
      </dgm:t>
    </dgm:pt>
    <dgm:pt modelId="{C4FA2A9F-6D1E-4B4D-A299-42C1B0F68A1C}" type="parTrans" cxnId="{22481B2F-E6E0-4146-8D68-524B6CB15489}">
      <dgm:prSet/>
      <dgm:spPr/>
      <dgm:t>
        <a:bodyPr/>
        <a:lstStyle/>
        <a:p>
          <a:endParaRPr lang="ru-RU"/>
        </a:p>
      </dgm:t>
    </dgm:pt>
    <dgm:pt modelId="{C1CE4ADE-835E-492D-B490-CC7F1CC8E978}" type="sibTrans" cxnId="{22481B2F-E6E0-4146-8D68-524B6CB15489}">
      <dgm:prSet/>
      <dgm:spPr/>
      <dgm:t>
        <a:bodyPr/>
        <a:lstStyle/>
        <a:p>
          <a:endParaRPr lang="ru-RU"/>
        </a:p>
      </dgm:t>
    </dgm:pt>
    <dgm:pt modelId="{2BEDDDBC-DBF8-4304-85B8-C126CD84C521}">
      <dgm:prSet phldrT="[Текст]"/>
      <dgm:spPr/>
      <dgm:t>
        <a:bodyPr/>
        <a:lstStyle/>
        <a:p>
          <a:r>
            <a:rPr lang="ru-RU" dirty="0" smtClean="0"/>
            <a:t>Неделя</a:t>
          </a:r>
          <a:r>
            <a:rPr lang="en-US" dirty="0" smtClean="0"/>
            <a:t> </a:t>
          </a:r>
          <a:r>
            <a:rPr lang="ru-RU" dirty="0" smtClean="0"/>
            <a:t>1</a:t>
          </a:r>
          <a:endParaRPr lang="ru-RU" dirty="0"/>
        </a:p>
      </dgm:t>
    </dgm:pt>
    <dgm:pt modelId="{BAC4AD5E-5491-475E-B580-3D7797CFD3FA}" type="parTrans" cxnId="{D6D588BB-97A6-4E17-A9E5-08078B779C74}">
      <dgm:prSet/>
      <dgm:spPr/>
      <dgm:t>
        <a:bodyPr/>
        <a:lstStyle/>
        <a:p>
          <a:endParaRPr lang="ru-RU"/>
        </a:p>
      </dgm:t>
    </dgm:pt>
    <dgm:pt modelId="{389CC600-824C-4DDF-A28C-0C6E780353A7}" type="sibTrans" cxnId="{D6D588BB-97A6-4E17-A9E5-08078B779C74}">
      <dgm:prSet/>
      <dgm:spPr/>
      <dgm:t>
        <a:bodyPr/>
        <a:lstStyle/>
        <a:p>
          <a:endParaRPr lang="ru-RU"/>
        </a:p>
      </dgm:t>
    </dgm:pt>
    <dgm:pt modelId="{C4B36395-21B7-47C0-A602-E24608FB173B}">
      <dgm:prSet phldrT="[Текст]"/>
      <dgm:spPr/>
      <dgm:t>
        <a:bodyPr/>
        <a:lstStyle/>
        <a:p>
          <a:r>
            <a:rPr lang="ru-RU" dirty="0" smtClean="0"/>
            <a:t>Документ</a:t>
          </a:r>
          <a:r>
            <a:rPr lang="en-US" dirty="0" smtClean="0"/>
            <a:t> </a:t>
          </a:r>
          <a:r>
            <a:rPr lang="ru-RU" dirty="0" smtClean="0"/>
            <a:t>1</a:t>
          </a:r>
          <a:endParaRPr lang="ru-RU" dirty="0"/>
        </a:p>
      </dgm:t>
    </dgm:pt>
    <dgm:pt modelId="{7B314248-756B-4899-9213-E10BB578AD57}" type="parTrans" cxnId="{1CCADF34-3163-43D3-8EF7-F9C16A15A918}">
      <dgm:prSet/>
      <dgm:spPr/>
      <dgm:t>
        <a:bodyPr/>
        <a:lstStyle/>
        <a:p>
          <a:endParaRPr lang="ru-RU"/>
        </a:p>
      </dgm:t>
    </dgm:pt>
    <dgm:pt modelId="{1BCDF5C4-60ED-4566-9714-0A848B035711}" type="sibTrans" cxnId="{1CCADF34-3163-43D3-8EF7-F9C16A15A918}">
      <dgm:prSet/>
      <dgm:spPr/>
      <dgm:t>
        <a:bodyPr/>
        <a:lstStyle/>
        <a:p>
          <a:endParaRPr lang="ru-RU"/>
        </a:p>
      </dgm:t>
    </dgm:pt>
    <dgm:pt modelId="{1CB75FD0-2A2F-45B7-86DE-0A1EBDF6A1C4}">
      <dgm:prSet phldrT="[Текст]"/>
      <dgm:spPr/>
      <dgm:t>
        <a:bodyPr/>
        <a:lstStyle/>
        <a:p>
          <a:r>
            <a:rPr lang="ru-RU" dirty="0" smtClean="0"/>
            <a:t>Документ</a:t>
          </a:r>
          <a:r>
            <a:rPr lang="en-US" dirty="0" smtClean="0"/>
            <a:t> N</a:t>
          </a:r>
          <a:endParaRPr lang="ru-RU" dirty="0"/>
        </a:p>
      </dgm:t>
    </dgm:pt>
    <dgm:pt modelId="{D57F5593-35BD-4C17-99E6-3F3FA4DA21E0}" type="parTrans" cxnId="{9D72B36F-664A-4408-AB60-D53B236051A3}">
      <dgm:prSet/>
      <dgm:spPr/>
      <dgm:t>
        <a:bodyPr/>
        <a:lstStyle/>
        <a:p>
          <a:endParaRPr lang="ru-RU"/>
        </a:p>
      </dgm:t>
    </dgm:pt>
    <dgm:pt modelId="{879D8EEE-E648-4907-B49F-56B54647C96C}" type="sibTrans" cxnId="{9D72B36F-664A-4408-AB60-D53B236051A3}">
      <dgm:prSet/>
      <dgm:spPr/>
      <dgm:t>
        <a:bodyPr/>
        <a:lstStyle/>
        <a:p>
          <a:endParaRPr lang="ru-RU"/>
        </a:p>
      </dgm:t>
    </dgm:pt>
    <dgm:pt modelId="{0C2C72AA-CF4E-4B5D-9CE2-C6D605291FEC}">
      <dgm:prSet phldrT="[Текст]"/>
      <dgm:spPr/>
      <dgm:t>
        <a:bodyPr/>
        <a:lstStyle/>
        <a:p>
          <a:r>
            <a:rPr lang="ru-RU" dirty="0" smtClean="0"/>
            <a:t>Неделя</a:t>
          </a:r>
          <a:r>
            <a:rPr lang="en-US" dirty="0" smtClean="0"/>
            <a:t> </a:t>
          </a:r>
          <a:r>
            <a:rPr lang="ru-RU" dirty="0" smtClean="0"/>
            <a:t>15</a:t>
          </a:r>
          <a:endParaRPr lang="ru-RU" dirty="0"/>
        </a:p>
      </dgm:t>
    </dgm:pt>
    <dgm:pt modelId="{73675012-DF79-42E9-8478-E39BA2E27B51}" type="parTrans" cxnId="{789CDB05-F10E-4340-AD82-4C378280B92A}">
      <dgm:prSet/>
      <dgm:spPr/>
      <dgm:t>
        <a:bodyPr/>
        <a:lstStyle/>
        <a:p>
          <a:endParaRPr lang="ru-RU"/>
        </a:p>
      </dgm:t>
    </dgm:pt>
    <dgm:pt modelId="{D2F8AB35-277C-404D-8CE2-FA0D91E95FE4}" type="sibTrans" cxnId="{789CDB05-F10E-4340-AD82-4C378280B92A}">
      <dgm:prSet/>
      <dgm:spPr/>
      <dgm:t>
        <a:bodyPr/>
        <a:lstStyle/>
        <a:p>
          <a:endParaRPr lang="ru-RU"/>
        </a:p>
      </dgm:t>
    </dgm:pt>
    <dgm:pt modelId="{7336A3E1-AB76-4986-9C31-0B6DF6EB8F04}">
      <dgm:prSet phldrT="[Текст]"/>
      <dgm:spPr/>
      <dgm:t>
        <a:bodyPr/>
        <a:lstStyle/>
        <a:p>
          <a:r>
            <a:rPr lang="ru-RU" dirty="0" smtClean="0"/>
            <a:t>Документ</a:t>
          </a:r>
          <a:r>
            <a:rPr lang="en-US" dirty="0" smtClean="0"/>
            <a:t> </a:t>
          </a:r>
          <a:r>
            <a:rPr lang="ru-RU" dirty="0" smtClean="0"/>
            <a:t>1</a:t>
          </a:r>
          <a:endParaRPr lang="ru-RU" dirty="0"/>
        </a:p>
      </dgm:t>
    </dgm:pt>
    <dgm:pt modelId="{79EF2684-79A6-49BF-86D9-91E1139297C7}" type="parTrans" cxnId="{584C37E6-1912-48D9-919A-7003B3CC2D40}">
      <dgm:prSet/>
      <dgm:spPr/>
      <dgm:t>
        <a:bodyPr/>
        <a:lstStyle/>
        <a:p>
          <a:endParaRPr lang="ru-RU"/>
        </a:p>
      </dgm:t>
    </dgm:pt>
    <dgm:pt modelId="{3B5CF980-B5C0-4379-8FFF-0E24D0D10B98}" type="sibTrans" cxnId="{584C37E6-1912-48D9-919A-7003B3CC2D40}">
      <dgm:prSet/>
      <dgm:spPr/>
      <dgm:t>
        <a:bodyPr/>
        <a:lstStyle/>
        <a:p>
          <a:endParaRPr lang="ru-RU"/>
        </a:p>
      </dgm:t>
    </dgm:pt>
    <dgm:pt modelId="{64960338-7F23-438E-AD90-A3F0EFF2B4F9}">
      <dgm:prSet/>
      <dgm:spPr/>
      <dgm:t>
        <a:bodyPr/>
        <a:lstStyle/>
        <a:p>
          <a:r>
            <a:rPr lang="ru-RU" dirty="0" smtClean="0"/>
            <a:t>Документ</a:t>
          </a:r>
          <a:r>
            <a:rPr lang="en-US" dirty="0" smtClean="0"/>
            <a:t> M</a:t>
          </a:r>
          <a:endParaRPr lang="ru-RU" dirty="0"/>
        </a:p>
      </dgm:t>
    </dgm:pt>
    <dgm:pt modelId="{D877B599-9493-48D0-BC5F-213C57CC1F73}" type="parTrans" cxnId="{FA3B60A6-C625-4D3C-BABF-FE1DAC894E82}">
      <dgm:prSet/>
      <dgm:spPr/>
      <dgm:t>
        <a:bodyPr/>
        <a:lstStyle/>
        <a:p>
          <a:endParaRPr lang="ru-RU"/>
        </a:p>
      </dgm:t>
    </dgm:pt>
    <dgm:pt modelId="{42B6E871-BD8D-47CE-9930-29F05C12795D}" type="sibTrans" cxnId="{FA3B60A6-C625-4D3C-BABF-FE1DAC894E82}">
      <dgm:prSet/>
      <dgm:spPr/>
      <dgm:t>
        <a:bodyPr/>
        <a:lstStyle/>
        <a:p>
          <a:endParaRPr lang="ru-RU"/>
        </a:p>
      </dgm:t>
    </dgm:pt>
    <dgm:pt modelId="{24CFA4CE-A4A4-4177-98D6-AA1C539E14D2}" type="pres">
      <dgm:prSet presAssocID="{5554B4BD-0655-405C-B340-E001392E6F68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0EF3E37-840E-45E8-A8BC-7F48D9524421}" type="pres">
      <dgm:prSet presAssocID="{81AE3108-91DE-47D9-8C1F-BA0F8043217D}" presName="root1" presStyleCnt="0"/>
      <dgm:spPr/>
    </dgm:pt>
    <dgm:pt modelId="{66F1E81F-F5EE-4BF1-ADF5-D3E1E75AAF68}" type="pres">
      <dgm:prSet presAssocID="{81AE3108-91DE-47D9-8C1F-BA0F8043217D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DF757B09-1420-4703-8D17-C684B115869D}" type="pres">
      <dgm:prSet presAssocID="{81AE3108-91DE-47D9-8C1F-BA0F8043217D}" presName="level2hierChild" presStyleCnt="0"/>
      <dgm:spPr/>
    </dgm:pt>
    <dgm:pt modelId="{F5DC048C-10B3-4A70-A346-198605183E70}" type="pres">
      <dgm:prSet presAssocID="{BAC4AD5E-5491-475E-B580-3D7797CFD3FA}" presName="conn2-1" presStyleLbl="parChTrans1D2" presStyleIdx="0" presStyleCnt="2"/>
      <dgm:spPr/>
    </dgm:pt>
    <dgm:pt modelId="{74960F71-1F65-47DD-8D71-7A9AF66CE432}" type="pres">
      <dgm:prSet presAssocID="{BAC4AD5E-5491-475E-B580-3D7797CFD3FA}" presName="connTx" presStyleLbl="parChTrans1D2" presStyleIdx="0" presStyleCnt="2"/>
      <dgm:spPr/>
    </dgm:pt>
    <dgm:pt modelId="{7E7D4B5A-0EA8-46D9-9A76-A8A740EEEB04}" type="pres">
      <dgm:prSet presAssocID="{2BEDDDBC-DBF8-4304-85B8-C126CD84C521}" presName="root2" presStyleCnt="0"/>
      <dgm:spPr/>
    </dgm:pt>
    <dgm:pt modelId="{8A405F5F-0F1C-4046-B449-990E1A589D1E}" type="pres">
      <dgm:prSet presAssocID="{2BEDDDBC-DBF8-4304-85B8-C126CD84C521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3E71AB47-5769-4482-8A88-E323D59E9ECF}" type="pres">
      <dgm:prSet presAssocID="{2BEDDDBC-DBF8-4304-85B8-C126CD84C521}" presName="level3hierChild" presStyleCnt="0"/>
      <dgm:spPr/>
    </dgm:pt>
    <dgm:pt modelId="{7778B625-B8AB-4199-82B7-9E6864A5FD99}" type="pres">
      <dgm:prSet presAssocID="{7B314248-756B-4899-9213-E10BB578AD57}" presName="conn2-1" presStyleLbl="parChTrans1D3" presStyleIdx="0" presStyleCnt="4"/>
      <dgm:spPr/>
    </dgm:pt>
    <dgm:pt modelId="{59C0E340-93BB-4616-9B4A-23FC2206D3B1}" type="pres">
      <dgm:prSet presAssocID="{7B314248-756B-4899-9213-E10BB578AD57}" presName="connTx" presStyleLbl="parChTrans1D3" presStyleIdx="0" presStyleCnt="4"/>
      <dgm:spPr/>
    </dgm:pt>
    <dgm:pt modelId="{2DEA7718-D975-47D3-91C3-F3CD2FF4D5DE}" type="pres">
      <dgm:prSet presAssocID="{C4B36395-21B7-47C0-A602-E24608FB173B}" presName="root2" presStyleCnt="0"/>
      <dgm:spPr/>
    </dgm:pt>
    <dgm:pt modelId="{1B6C08D5-699D-4933-A92A-9F59CA498354}" type="pres">
      <dgm:prSet presAssocID="{C4B36395-21B7-47C0-A602-E24608FB173B}" presName="LevelTwoTextNode" presStyleLbl="node3" presStyleIdx="0" presStyleCnt="4">
        <dgm:presLayoutVars>
          <dgm:chPref val="3"/>
        </dgm:presLayoutVars>
      </dgm:prSet>
      <dgm:spPr/>
    </dgm:pt>
    <dgm:pt modelId="{06F7E9FA-124E-4AF3-A516-BF6C7CA4909C}" type="pres">
      <dgm:prSet presAssocID="{C4B36395-21B7-47C0-A602-E24608FB173B}" presName="level3hierChild" presStyleCnt="0"/>
      <dgm:spPr/>
    </dgm:pt>
    <dgm:pt modelId="{D9C91589-C8BB-49A0-B99D-D25F2B2532F6}" type="pres">
      <dgm:prSet presAssocID="{D57F5593-35BD-4C17-99E6-3F3FA4DA21E0}" presName="conn2-1" presStyleLbl="parChTrans1D3" presStyleIdx="1" presStyleCnt="4"/>
      <dgm:spPr/>
    </dgm:pt>
    <dgm:pt modelId="{1AE4A949-160C-4E71-98E3-343FCAEC7F47}" type="pres">
      <dgm:prSet presAssocID="{D57F5593-35BD-4C17-99E6-3F3FA4DA21E0}" presName="connTx" presStyleLbl="parChTrans1D3" presStyleIdx="1" presStyleCnt="4"/>
      <dgm:spPr/>
    </dgm:pt>
    <dgm:pt modelId="{FDA6E572-B2C4-4BA9-9A4B-8D6C45667676}" type="pres">
      <dgm:prSet presAssocID="{1CB75FD0-2A2F-45B7-86DE-0A1EBDF6A1C4}" presName="root2" presStyleCnt="0"/>
      <dgm:spPr/>
    </dgm:pt>
    <dgm:pt modelId="{98C9154B-1A5B-4241-AC96-8F519A76133D}" type="pres">
      <dgm:prSet presAssocID="{1CB75FD0-2A2F-45B7-86DE-0A1EBDF6A1C4}" presName="LevelTwoTextNode" presStyleLbl="node3" presStyleIdx="1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450B3A9E-A475-499E-8F4A-35336DCA6FAA}" type="pres">
      <dgm:prSet presAssocID="{1CB75FD0-2A2F-45B7-86DE-0A1EBDF6A1C4}" presName="level3hierChild" presStyleCnt="0"/>
      <dgm:spPr/>
    </dgm:pt>
    <dgm:pt modelId="{42E53B67-10B5-4EFC-A24D-FA10476AE724}" type="pres">
      <dgm:prSet presAssocID="{73675012-DF79-42E9-8478-E39BA2E27B51}" presName="conn2-1" presStyleLbl="parChTrans1D2" presStyleIdx="1" presStyleCnt="2"/>
      <dgm:spPr/>
    </dgm:pt>
    <dgm:pt modelId="{34F5B1E5-0C98-41E8-AE1F-F247DB1DA7D2}" type="pres">
      <dgm:prSet presAssocID="{73675012-DF79-42E9-8478-E39BA2E27B51}" presName="connTx" presStyleLbl="parChTrans1D2" presStyleIdx="1" presStyleCnt="2"/>
      <dgm:spPr/>
    </dgm:pt>
    <dgm:pt modelId="{645C18EE-3C1D-4413-8502-1AD0966664C4}" type="pres">
      <dgm:prSet presAssocID="{0C2C72AA-CF4E-4B5D-9CE2-C6D605291FEC}" presName="root2" presStyleCnt="0"/>
      <dgm:spPr/>
    </dgm:pt>
    <dgm:pt modelId="{4BFB8181-C64C-40F7-ACB2-941388B170C0}" type="pres">
      <dgm:prSet presAssocID="{0C2C72AA-CF4E-4B5D-9CE2-C6D605291FEC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AF60130A-1F81-43C0-A646-2D6CB21B47E4}" type="pres">
      <dgm:prSet presAssocID="{0C2C72AA-CF4E-4B5D-9CE2-C6D605291FEC}" presName="level3hierChild" presStyleCnt="0"/>
      <dgm:spPr/>
    </dgm:pt>
    <dgm:pt modelId="{0F811CF8-E396-4E8E-80BA-AC7B83758217}" type="pres">
      <dgm:prSet presAssocID="{79EF2684-79A6-49BF-86D9-91E1139297C7}" presName="conn2-1" presStyleLbl="parChTrans1D3" presStyleIdx="2" presStyleCnt="4"/>
      <dgm:spPr/>
    </dgm:pt>
    <dgm:pt modelId="{C8A03B2B-56EF-42BF-8DEF-78BC450B3F10}" type="pres">
      <dgm:prSet presAssocID="{79EF2684-79A6-49BF-86D9-91E1139297C7}" presName="connTx" presStyleLbl="parChTrans1D3" presStyleIdx="2" presStyleCnt="4"/>
      <dgm:spPr/>
    </dgm:pt>
    <dgm:pt modelId="{C58A0329-C33D-402F-A7B9-41E60152E68C}" type="pres">
      <dgm:prSet presAssocID="{7336A3E1-AB76-4986-9C31-0B6DF6EB8F04}" presName="root2" presStyleCnt="0"/>
      <dgm:spPr/>
    </dgm:pt>
    <dgm:pt modelId="{67702DCD-7095-4429-8FC0-C00BEC69E289}" type="pres">
      <dgm:prSet presAssocID="{7336A3E1-AB76-4986-9C31-0B6DF6EB8F04}" presName="LevelTwoTextNode" presStyleLbl="node3" presStyleIdx="2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0F6471A4-3846-4F2F-88AD-C468D5CBABEB}" type="pres">
      <dgm:prSet presAssocID="{7336A3E1-AB76-4986-9C31-0B6DF6EB8F04}" presName="level3hierChild" presStyleCnt="0"/>
      <dgm:spPr/>
    </dgm:pt>
    <dgm:pt modelId="{60ED9428-C995-40DD-9608-52F5173070B5}" type="pres">
      <dgm:prSet presAssocID="{D877B599-9493-48D0-BC5F-213C57CC1F73}" presName="conn2-1" presStyleLbl="parChTrans1D3" presStyleIdx="3" presStyleCnt="4"/>
      <dgm:spPr/>
    </dgm:pt>
    <dgm:pt modelId="{4B66E0B7-FF07-42E5-9AA0-669BFDA234C3}" type="pres">
      <dgm:prSet presAssocID="{D877B599-9493-48D0-BC5F-213C57CC1F73}" presName="connTx" presStyleLbl="parChTrans1D3" presStyleIdx="3" presStyleCnt="4"/>
      <dgm:spPr/>
    </dgm:pt>
    <dgm:pt modelId="{DEEE9E69-AEE7-4565-BE15-74FC5634A924}" type="pres">
      <dgm:prSet presAssocID="{64960338-7F23-438E-AD90-A3F0EFF2B4F9}" presName="root2" presStyleCnt="0"/>
      <dgm:spPr/>
    </dgm:pt>
    <dgm:pt modelId="{AD352785-14B1-46C4-8B75-88A7A1BD17A8}" type="pres">
      <dgm:prSet presAssocID="{64960338-7F23-438E-AD90-A3F0EFF2B4F9}" presName="LevelTwoTextNode" presStyleLbl="node3" presStyleIdx="3" presStyleCnt="4">
        <dgm:presLayoutVars>
          <dgm:chPref val="3"/>
        </dgm:presLayoutVars>
      </dgm:prSet>
      <dgm:spPr/>
    </dgm:pt>
    <dgm:pt modelId="{9465E87A-813A-43EB-9586-DA347D93D21C}" type="pres">
      <dgm:prSet presAssocID="{64960338-7F23-438E-AD90-A3F0EFF2B4F9}" presName="level3hierChild" presStyleCnt="0"/>
      <dgm:spPr/>
    </dgm:pt>
  </dgm:ptLst>
  <dgm:cxnLst>
    <dgm:cxn modelId="{22481B2F-E6E0-4146-8D68-524B6CB15489}" srcId="{5554B4BD-0655-405C-B340-E001392E6F68}" destId="{81AE3108-91DE-47D9-8C1F-BA0F8043217D}" srcOrd="0" destOrd="0" parTransId="{C4FA2A9F-6D1E-4B4D-A299-42C1B0F68A1C}" sibTransId="{C1CE4ADE-835E-492D-B490-CC7F1CC8E978}"/>
    <dgm:cxn modelId="{08F39FE0-ED99-43E8-906D-899B6C1012E5}" type="presOf" srcId="{D877B599-9493-48D0-BC5F-213C57CC1F73}" destId="{4B66E0B7-FF07-42E5-9AA0-669BFDA234C3}" srcOrd="1" destOrd="0" presId="urn:microsoft.com/office/officeart/2005/8/layout/hierarchy2"/>
    <dgm:cxn modelId="{95B0E873-D379-496E-80FD-81021F3262D6}" type="presOf" srcId="{D57F5593-35BD-4C17-99E6-3F3FA4DA21E0}" destId="{D9C91589-C8BB-49A0-B99D-D25F2B2532F6}" srcOrd="0" destOrd="0" presId="urn:microsoft.com/office/officeart/2005/8/layout/hierarchy2"/>
    <dgm:cxn modelId="{9AC2F59E-3963-4243-8EBD-2D223E9469EF}" type="presOf" srcId="{D57F5593-35BD-4C17-99E6-3F3FA4DA21E0}" destId="{1AE4A949-160C-4E71-98E3-343FCAEC7F47}" srcOrd="1" destOrd="0" presId="urn:microsoft.com/office/officeart/2005/8/layout/hierarchy2"/>
    <dgm:cxn modelId="{0E602D5D-F004-4E22-9E76-56B19808E304}" type="presOf" srcId="{81AE3108-91DE-47D9-8C1F-BA0F8043217D}" destId="{66F1E81F-F5EE-4BF1-ADF5-D3E1E75AAF68}" srcOrd="0" destOrd="0" presId="urn:microsoft.com/office/officeart/2005/8/layout/hierarchy2"/>
    <dgm:cxn modelId="{76BA18BD-9C12-48EF-85FC-0A5B1EC23947}" type="presOf" srcId="{1CB75FD0-2A2F-45B7-86DE-0A1EBDF6A1C4}" destId="{98C9154B-1A5B-4241-AC96-8F519A76133D}" srcOrd="0" destOrd="0" presId="urn:microsoft.com/office/officeart/2005/8/layout/hierarchy2"/>
    <dgm:cxn modelId="{FC92D5C4-31ED-4F77-A986-043543BA21C2}" type="presOf" srcId="{BAC4AD5E-5491-475E-B580-3D7797CFD3FA}" destId="{F5DC048C-10B3-4A70-A346-198605183E70}" srcOrd="0" destOrd="0" presId="urn:microsoft.com/office/officeart/2005/8/layout/hierarchy2"/>
    <dgm:cxn modelId="{269715E9-D4C9-4BBE-AA04-0DC46FC98BD6}" type="presOf" srcId="{BAC4AD5E-5491-475E-B580-3D7797CFD3FA}" destId="{74960F71-1F65-47DD-8D71-7A9AF66CE432}" srcOrd="1" destOrd="0" presId="urn:microsoft.com/office/officeart/2005/8/layout/hierarchy2"/>
    <dgm:cxn modelId="{AD72F695-35B8-493E-9AA2-F6E30FC50CB3}" type="presOf" srcId="{7B314248-756B-4899-9213-E10BB578AD57}" destId="{7778B625-B8AB-4199-82B7-9E6864A5FD99}" srcOrd="0" destOrd="0" presId="urn:microsoft.com/office/officeart/2005/8/layout/hierarchy2"/>
    <dgm:cxn modelId="{789CDB05-F10E-4340-AD82-4C378280B92A}" srcId="{81AE3108-91DE-47D9-8C1F-BA0F8043217D}" destId="{0C2C72AA-CF4E-4B5D-9CE2-C6D605291FEC}" srcOrd="1" destOrd="0" parTransId="{73675012-DF79-42E9-8478-E39BA2E27B51}" sibTransId="{D2F8AB35-277C-404D-8CE2-FA0D91E95FE4}"/>
    <dgm:cxn modelId="{1CCADF34-3163-43D3-8EF7-F9C16A15A918}" srcId="{2BEDDDBC-DBF8-4304-85B8-C126CD84C521}" destId="{C4B36395-21B7-47C0-A602-E24608FB173B}" srcOrd="0" destOrd="0" parTransId="{7B314248-756B-4899-9213-E10BB578AD57}" sibTransId="{1BCDF5C4-60ED-4566-9714-0A848B035711}"/>
    <dgm:cxn modelId="{4E76EF2D-A4C6-4045-8163-6E589F68008B}" type="presOf" srcId="{73675012-DF79-42E9-8478-E39BA2E27B51}" destId="{34F5B1E5-0C98-41E8-AE1F-F247DB1DA7D2}" srcOrd="1" destOrd="0" presId="urn:microsoft.com/office/officeart/2005/8/layout/hierarchy2"/>
    <dgm:cxn modelId="{E58DB64C-9159-4A67-A96F-0078DBD30802}" type="presOf" srcId="{2BEDDDBC-DBF8-4304-85B8-C126CD84C521}" destId="{8A405F5F-0F1C-4046-B449-990E1A589D1E}" srcOrd="0" destOrd="0" presId="urn:microsoft.com/office/officeart/2005/8/layout/hierarchy2"/>
    <dgm:cxn modelId="{D6D588BB-97A6-4E17-A9E5-08078B779C74}" srcId="{81AE3108-91DE-47D9-8C1F-BA0F8043217D}" destId="{2BEDDDBC-DBF8-4304-85B8-C126CD84C521}" srcOrd="0" destOrd="0" parTransId="{BAC4AD5E-5491-475E-B580-3D7797CFD3FA}" sibTransId="{389CC600-824C-4DDF-A28C-0C6E780353A7}"/>
    <dgm:cxn modelId="{FA3B60A6-C625-4D3C-BABF-FE1DAC894E82}" srcId="{0C2C72AA-CF4E-4B5D-9CE2-C6D605291FEC}" destId="{64960338-7F23-438E-AD90-A3F0EFF2B4F9}" srcOrd="1" destOrd="0" parTransId="{D877B599-9493-48D0-BC5F-213C57CC1F73}" sibTransId="{42B6E871-BD8D-47CE-9930-29F05C12795D}"/>
    <dgm:cxn modelId="{3BDEFBAB-315A-463D-9365-24ED9A6DE864}" type="presOf" srcId="{64960338-7F23-438E-AD90-A3F0EFF2B4F9}" destId="{AD352785-14B1-46C4-8B75-88A7A1BD17A8}" srcOrd="0" destOrd="0" presId="urn:microsoft.com/office/officeart/2005/8/layout/hierarchy2"/>
    <dgm:cxn modelId="{922B2011-3DF4-477A-8030-D3420933A452}" type="presOf" srcId="{5554B4BD-0655-405C-B340-E001392E6F68}" destId="{24CFA4CE-A4A4-4177-98D6-AA1C539E14D2}" srcOrd="0" destOrd="0" presId="urn:microsoft.com/office/officeart/2005/8/layout/hierarchy2"/>
    <dgm:cxn modelId="{9D72B36F-664A-4408-AB60-D53B236051A3}" srcId="{2BEDDDBC-DBF8-4304-85B8-C126CD84C521}" destId="{1CB75FD0-2A2F-45B7-86DE-0A1EBDF6A1C4}" srcOrd="1" destOrd="0" parTransId="{D57F5593-35BD-4C17-99E6-3F3FA4DA21E0}" sibTransId="{879D8EEE-E648-4907-B49F-56B54647C96C}"/>
    <dgm:cxn modelId="{03CD3530-31BD-43DE-B74B-96142A1EE354}" type="presOf" srcId="{7336A3E1-AB76-4986-9C31-0B6DF6EB8F04}" destId="{67702DCD-7095-4429-8FC0-C00BEC69E289}" srcOrd="0" destOrd="0" presId="urn:microsoft.com/office/officeart/2005/8/layout/hierarchy2"/>
    <dgm:cxn modelId="{DB9AF228-1053-4394-8B45-09CC332EB8D3}" type="presOf" srcId="{79EF2684-79A6-49BF-86D9-91E1139297C7}" destId="{0F811CF8-E396-4E8E-80BA-AC7B83758217}" srcOrd="0" destOrd="0" presId="urn:microsoft.com/office/officeart/2005/8/layout/hierarchy2"/>
    <dgm:cxn modelId="{3DC24885-ADB6-4AE6-99EE-D43A69E23BF3}" type="presOf" srcId="{C4B36395-21B7-47C0-A602-E24608FB173B}" destId="{1B6C08D5-699D-4933-A92A-9F59CA498354}" srcOrd="0" destOrd="0" presId="urn:microsoft.com/office/officeart/2005/8/layout/hierarchy2"/>
    <dgm:cxn modelId="{352D6A51-FFF6-4B4C-81E5-3266E9989919}" type="presOf" srcId="{73675012-DF79-42E9-8478-E39BA2E27B51}" destId="{42E53B67-10B5-4EFC-A24D-FA10476AE724}" srcOrd="0" destOrd="0" presId="urn:microsoft.com/office/officeart/2005/8/layout/hierarchy2"/>
    <dgm:cxn modelId="{512D7F4C-C3A5-4293-8451-16B79F49D4FF}" type="presOf" srcId="{D877B599-9493-48D0-BC5F-213C57CC1F73}" destId="{60ED9428-C995-40DD-9608-52F5173070B5}" srcOrd="0" destOrd="0" presId="urn:microsoft.com/office/officeart/2005/8/layout/hierarchy2"/>
    <dgm:cxn modelId="{584C37E6-1912-48D9-919A-7003B3CC2D40}" srcId="{0C2C72AA-CF4E-4B5D-9CE2-C6D605291FEC}" destId="{7336A3E1-AB76-4986-9C31-0B6DF6EB8F04}" srcOrd="0" destOrd="0" parTransId="{79EF2684-79A6-49BF-86D9-91E1139297C7}" sibTransId="{3B5CF980-B5C0-4379-8FFF-0E24D0D10B98}"/>
    <dgm:cxn modelId="{A904A1DD-C29E-40A0-A863-3B306D63EA7B}" type="presOf" srcId="{0C2C72AA-CF4E-4B5D-9CE2-C6D605291FEC}" destId="{4BFB8181-C64C-40F7-ACB2-941388B170C0}" srcOrd="0" destOrd="0" presId="urn:microsoft.com/office/officeart/2005/8/layout/hierarchy2"/>
    <dgm:cxn modelId="{03B620A2-20CD-4896-8FE4-D0BCDBBC4ABE}" type="presOf" srcId="{79EF2684-79A6-49BF-86D9-91E1139297C7}" destId="{C8A03B2B-56EF-42BF-8DEF-78BC450B3F10}" srcOrd="1" destOrd="0" presId="urn:microsoft.com/office/officeart/2005/8/layout/hierarchy2"/>
    <dgm:cxn modelId="{B0293100-A168-4F5D-8B81-6EA270CB92A7}" type="presOf" srcId="{7B314248-756B-4899-9213-E10BB578AD57}" destId="{59C0E340-93BB-4616-9B4A-23FC2206D3B1}" srcOrd="1" destOrd="0" presId="urn:microsoft.com/office/officeart/2005/8/layout/hierarchy2"/>
    <dgm:cxn modelId="{E24D4B71-3CD5-40FD-88B3-B276B04F183E}" type="presParOf" srcId="{24CFA4CE-A4A4-4177-98D6-AA1C539E14D2}" destId="{F0EF3E37-840E-45E8-A8BC-7F48D9524421}" srcOrd="0" destOrd="0" presId="urn:microsoft.com/office/officeart/2005/8/layout/hierarchy2"/>
    <dgm:cxn modelId="{A1D66363-AD65-4464-A9B5-A3DDEBDDCA0A}" type="presParOf" srcId="{F0EF3E37-840E-45E8-A8BC-7F48D9524421}" destId="{66F1E81F-F5EE-4BF1-ADF5-D3E1E75AAF68}" srcOrd="0" destOrd="0" presId="urn:microsoft.com/office/officeart/2005/8/layout/hierarchy2"/>
    <dgm:cxn modelId="{63E0C0D7-0DD8-4BAF-9450-660C4F101F83}" type="presParOf" srcId="{F0EF3E37-840E-45E8-A8BC-7F48D9524421}" destId="{DF757B09-1420-4703-8D17-C684B115869D}" srcOrd="1" destOrd="0" presId="urn:microsoft.com/office/officeart/2005/8/layout/hierarchy2"/>
    <dgm:cxn modelId="{CAFEDE18-86A9-4730-A2DB-9B882AE0539D}" type="presParOf" srcId="{DF757B09-1420-4703-8D17-C684B115869D}" destId="{F5DC048C-10B3-4A70-A346-198605183E70}" srcOrd="0" destOrd="0" presId="urn:microsoft.com/office/officeart/2005/8/layout/hierarchy2"/>
    <dgm:cxn modelId="{1A1541B9-7F72-4F33-AEB0-1DA024A5327E}" type="presParOf" srcId="{F5DC048C-10B3-4A70-A346-198605183E70}" destId="{74960F71-1F65-47DD-8D71-7A9AF66CE432}" srcOrd="0" destOrd="0" presId="urn:microsoft.com/office/officeart/2005/8/layout/hierarchy2"/>
    <dgm:cxn modelId="{B4DC9934-8E15-4AC0-9704-B9A6DDFB9CEF}" type="presParOf" srcId="{DF757B09-1420-4703-8D17-C684B115869D}" destId="{7E7D4B5A-0EA8-46D9-9A76-A8A740EEEB04}" srcOrd="1" destOrd="0" presId="urn:microsoft.com/office/officeart/2005/8/layout/hierarchy2"/>
    <dgm:cxn modelId="{4BBDCDED-54C9-489F-9017-C84EC53EC83B}" type="presParOf" srcId="{7E7D4B5A-0EA8-46D9-9A76-A8A740EEEB04}" destId="{8A405F5F-0F1C-4046-B449-990E1A589D1E}" srcOrd="0" destOrd="0" presId="urn:microsoft.com/office/officeart/2005/8/layout/hierarchy2"/>
    <dgm:cxn modelId="{5BE64A16-3118-4150-AE51-78E23FD429BD}" type="presParOf" srcId="{7E7D4B5A-0EA8-46D9-9A76-A8A740EEEB04}" destId="{3E71AB47-5769-4482-8A88-E323D59E9ECF}" srcOrd="1" destOrd="0" presId="urn:microsoft.com/office/officeart/2005/8/layout/hierarchy2"/>
    <dgm:cxn modelId="{C40D6F47-0E34-4E42-858C-46296A795CA3}" type="presParOf" srcId="{3E71AB47-5769-4482-8A88-E323D59E9ECF}" destId="{7778B625-B8AB-4199-82B7-9E6864A5FD99}" srcOrd="0" destOrd="0" presId="urn:microsoft.com/office/officeart/2005/8/layout/hierarchy2"/>
    <dgm:cxn modelId="{8612F351-2CD0-45FF-AB2A-56ECBA5C132C}" type="presParOf" srcId="{7778B625-B8AB-4199-82B7-9E6864A5FD99}" destId="{59C0E340-93BB-4616-9B4A-23FC2206D3B1}" srcOrd="0" destOrd="0" presId="urn:microsoft.com/office/officeart/2005/8/layout/hierarchy2"/>
    <dgm:cxn modelId="{5F2228E5-6657-4C07-90CD-760F881A159B}" type="presParOf" srcId="{3E71AB47-5769-4482-8A88-E323D59E9ECF}" destId="{2DEA7718-D975-47D3-91C3-F3CD2FF4D5DE}" srcOrd="1" destOrd="0" presId="urn:microsoft.com/office/officeart/2005/8/layout/hierarchy2"/>
    <dgm:cxn modelId="{74D2DDB7-9954-4AB1-B8B0-75C2E9FE1F14}" type="presParOf" srcId="{2DEA7718-D975-47D3-91C3-F3CD2FF4D5DE}" destId="{1B6C08D5-699D-4933-A92A-9F59CA498354}" srcOrd="0" destOrd="0" presId="urn:microsoft.com/office/officeart/2005/8/layout/hierarchy2"/>
    <dgm:cxn modelId="{C02C4467-20B3-4EF7-8F84-5B88ABDF39B0}" type="presParOf" srcId="{2DEA7718-D975-47D3-91C3-F3CD2FF4D5DE}" destId="{06F7E9FA-124E-4AF3-A516-BF6C7CA4909C}" srcOrd="1" destOrd="0" presId="urn:microsoft.com/office/officeart/2005/8/layout/hierarchy2"/>
    <dgm:cxn modelId="{704B6350-0CCE-46ED-BC90-7002244F6151}" type="presParOf" srcId="{3E71AB47-5769-4482-8A88-E323D59E9ECF}" destId="{D9C91589-C8BB-49A0-B99D-D25F2B2532F6}" srcOrd="2" destOrd="0" presId="urn:microsoft.com/office/officeart/2005/8/layout/hierarchy2"/>
    <dgm:cxn modelId="{A2F96C25-2CAF-4BAD-9880-23A0C1BB7E35}" type="presParOf" srcId="{D9C91589-C8BB-49A0-B99D-D25F2B2532F6}" destId="{1AE4A949-160C-4E71-98E3-343FCAEC7F47}" srcOrd="0" destOrd="0" presId="urn:microsoft.com/office/officeart/2005/8/layout/hierarchy2"/>
    <dgm:cxn modelId="{A6420E39-F61B-4664-BE71-462C72A258D2}" type="presParOf" srcId="{3E71AB47-5769-4482-8A88-E323D59E9ECF}" destId="{FDA6E572-B2C4-4BA9-9A4B-8D6C45667676}" srcOrd="3" destOrd="0" presId="urn:microsoft.com/office/officeart/2005/8/layout/hierarchy2"/>
    <dgm:cxn modelId="{1F67749D-7D46-42A4-BC09-614A5B65C12E}" type="presParOf" srcId="{FDA6E572-B2C4-4BA9-9A4B-8D6C45667676}" destId="{98C9154B-1A5B-4241-AC96-8F519A76133D}" srcOrd="0" destOrd="0" presId="urn:microsoft.com/office/officeart/2005/8/layout/hierarchy2"/>
    <dgm:cxn modelId="{BAC52A6F-DF6A-4B01-8242-3BFA9029D93A}" type="presParOf" srcId="{FDA6E572-B2C4-4BA9-9A4B-8D6C45667676}" destId="{450B3A9E-A475-499E-8F4A-35336DCA6FAA}" srcOrd="1" destOrd="0" presId="urn:microsoft.com/office/officeart/2005/8/layout/hierarchy2"/>
    <dgm:cxn modelId="{2C913625-0E8E-4CAC-A37C-A92775BA6F86}" type="presParOf" srcId="{DF757B09-1420-4703-8D17-C684B115869D}" destId="{42E53B67-10B5-4EFC-A24D-FA10476AE724}" srcOrd="2" destOrd="0" presId="urn:microsoft.com/office/officeart/2005/8/layout/hierarchy2"/>
    <dgm:cxn modelId="{64FA3FA0-BAD4-4514-833C-66DFC13AC0FE}" type="presParOf" srcId="{42E53B67-10B5-4EFC-A24D-FA10476AE724}" destId="{34F5B1E5-0C98-41E8-AE1F-F247DB1DA7D2}" srcOrd="0" destOrd="0" presId="urn:microsoft.com/office/officeart/2005/8/layout/hierarchy2"/>
    <dgm:cxn modelId="{DB095548-59D1-4531-A6A1-B924508AA2F5}" type="presParOf" srcId="{DF757B09-1420-4703-8D17-C684B115869D}" destId="{645C18EE-3C1D-4413-8502-1AD0966664C4}" srcOrd="3" destOrd="0" presId="urn:microsoft.com/office/officeart/2005/8/layout/hierarchy2"/>
    <dgm:cxn modelId="{28BF36CF-C245-4591-B64E-0DEB82B6DF93}" type="presParOf" srcId="{645C18EE-3C1D-4413-8502-1AD0966664C4}" destId="{4BFB8181-C64C-40F7-ACB2-941388B170C0}" srcOrd="0" destOrd="0" presId="urn:microsoft.com/office/officeart/2005/8/layout/hierarchy2"/>
    <dgm:cxn modelId="{0D942A3A-1B43-47DB-AFD3-731AAB1987A7}" type="presParOf" srcId="{645C18EE-3C1D-4413-8502-1AD0966664C4}" destId="{AF60130A-1F81-43C0-A646-2D6CB21B47E4}" srcOrd="1" destOrd="0" presId="urn:microsoft.com/office/officeart/2005/8/layout/hierarchy2"/>
    <dgm:cxn modelId="{DE8A62C4-7141-40DF-BF9E-A6DE08434FA8}" type="presParOf" srcId="{AF60130A-1F81-43C0-A646-2D6CB21B47E4}" destId="{0F811CF8-E396-4E8E-80BA-AC7B83758217}" srcOrd="0" destOrd="0" presId="urn:microsoft.com/office/officeart/2005/8/layout/hierarchy2"/>
    <dgm:cxn modelId="{94B2AD64-CD09-4139-B450-5780D70ED806}" type="presParOf" srcId="{0F811CF8-E396-4E8E-80BA-AC7B83758217}" destId="{C8A03B2B-56EF-42BF-8DEF-78BC450B3F10}" srcOrd="0" destOrd="0" presId="urn:microsoft.com/office/officeart/2005/8/layout/hierarchy2"/>
    <dgm:cxn modelId="{73FE923F-68CC-4372-8E57-81F00B2CD6FA}" type="presParOf" srcId="{AF60130A-1F81-43C0-A646-2D6CB21B47E4}" destId="{C58A0329-C33D-402F-A7B9-41E60152E68C}" srcOrd="1" destOrd="0" presId="urn:microsoft.com/office/officeart/2005/8/layout/hierarchy2"/>
    <dgm:cxn modelId="{050458F1-477E-46F0-8667-8E1EFC2B2378}" type="presParOf" srcId="{C58A0329-C33D-402F-A7B9-41E60152E68C}" destId="{67702DCD-7095-4429-8FC0-C00BEC69E289}" srcOrd="0" destOrd="0" presId="urn:microsoft.com/office/officeart/2005/8/layout/hierarchy2"/>
    <dgm:cxn modelId="{7253E1F7-CE7D-4E81-8B16-09AD47C545E1}" type="presParOf" srcId="{C58A0329-C33D-402F-A7B9-41E60152E68C}" destId="{0F6471A4-3846-4F2F-88AD-C468D5CBABEB}" srcOrd="1" destOrd="0" presId="urn:microsoft.com/office/officeart/2005/8/layout/hierarchy2"/>
    <dgm:cxn modelId="{59C55D58-3D35-4C18-8506-5965EFE26DB4}" type="presParOf" srcId="{AF60130A-1F81-43C0-A646-2D6CB21B47E4}" destId="{60ED9428-C995-40DD-9608-52F5173070B5}" srcOrd="2" destOrd="0" presId="urn:microsoft.com/office/officeart/2005/8/layout/hierarchy2"/>
    <dgm:cxn modelId="{D1494A8D-83AD-4236-A95F-4968A2951FC0}" type="presParOf" srcId="{60ED9428-C995-40DD-9608-52F5173070B5}" destId="{4B66E0B7-FF07-42E5-9AA0-669BFDA234C3}" srcOrd="0" destOrd="0" presId="urn:microsoft.com/office/officeart/2005/8/layout/hierarchy2"/>
    <dgm:cxn modelId="{1B963B21-F5C4-4731-BF93-EE08EEE00324}" type="presParOf" srcId="{AF60130A-1F81-43C0-A646-2D6CB21B47E4}" destId="{DEEE9E69-AEE7-4565-BE15-74FC5634A924}" srcOrd="3" destOrd="0" presId="urn:microsoft.com/office/officeart/2005/8/layout/hierarchy2"/>
    <dgm:cxn modelId="{E737F3E9-4ECE-4094-A58E-3850A2627D02}" type="presParOf" srcId="{DEEE9E69-AEE7-4565-BE15-74FC5634A924}" destId="{AD352785-14B1-46C4-8B75-88A7A1BD17A8}" srcOrd="0" destOrd="0" presId="urn:microsoft.com/office/officeart/2005/8/layout/hierarchy2"/>
    <dgm:cxn modelId="{76F7459A-57C6-4528-8F72-150907D8F021}" type="presParOf" srcId="{DEEE9E69-AEE7-4565-BE15-74FC5634A924}" destId="{9465E87A-813A-43EB-9586-DA347D93D21C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55DD7D3-78FF-4E1A-93F7-25815DEA29E6}" type="doc">
      <dgm:prSet loTypeId="urn:microsoft.com/office/officeart/2009/layout/CircleArrowProcess" loCatId="process" qsTypeId="urn:microsoft.com/office/officeart/2005/8/quickstyle/simple2" qsCatId="simple" csTypeId="urn:microsoft.com/office/officeart/2005/8/colors/accent2_1" csCatId="accent2" phldr="1"/>
      <dgm:spPr/>
      <dgm:t>
        <a:bodyPr/>
        <a:lstStyle/>
        <a:p>
          <a:endParaRPr lang="ru-RU"/>
        </a:p>
      </dgm:t>
    </dgm:pt>
    <dgm:pt modelId="{72D886DF-DCDE-4A58-9FE8-3FCF3717A480}">
      <dgm:prSet phldrT="[Текст]" custT="1"/>
      <dgm:spPr/>
      <dgm:t>
        <a:bodyPr/>
        <a:lstStyle/>
        <a:p>
          <a:r>
            <a:rPr lang="ru-RU" sz="1800" dirty="0" smtClean="0"/>
            <a:t>Покрытие требований</a:t>
          </a:r>
          <a:endParaRPr lang="ru-RU" sz="1800" dirty="0"/>
        </a:p>
      </dgm:t>
    </dgm:pt>
    <dgm:pt modelId="{974C32DA-69AA-41EA-8996-4440F0E3C682}" type="parTrans" cxnId="{4A7B2718-1C6D-4633-AE19-699710D0ED0A}">
      <dgm:prSet/>
      <dgm:spPr/>
      <dgm:t>
        <a:bodyPr/>
        <a:lstStyle/>
        <a:p>
          <a:endParaRPr lang="ru-RU" sz="1600"/>
        </a:p>
      </dgm:t>
    </dgm:pt>
    <dgm:pt modelId="{2D5A8BE0-9533-4D5F-95B6-70676E9C914B}" type="sibTrans" cxnId="{4A7B2718-1C6D-4633-AE19-699710D0ED0A}">
      <dgm:prSet/>
      <dgm:spPr/>
      <dgm:t>
        <a:bodyPr/>
        <a:lstStyle/>
        <a:p>
          <a:endParaRPr lang="ru-RU" sz="1600"/>
        </a:p>
      </dgm:t>
    </dgm:pt>
    <dgm:pt modelId="{44AC038C-4051-46E5-9CE3-B07DC7A4FDEF}">
      <dgm:prSet phldrT="[Текст]" custT="1"/>
      <dgm:spPr/>
      <dgm:t>
        <a:bodyPr/>
        <a:lstStyle/>
        <a:p>
          <a:r>
            <a:rPr lang="ru-RU" sz="1800" dirty="0" smtClean="0"/>
            <a:t>Актуальность разработки</a:t>
          </a:r>
          <a:endParaRPr lang="ru-RU" sz="1800" dirty="0"/>
        </a:p>
      </dgm:t>
    </dgm:pt>
    <dgm:pt modelId="{B6213954-05B5-4FE8-A9BD-4ED38F05B8DC}" type="parTrans" cxnId="{5A34E83F-8A8B-4402-8DF3-EF94FA0398EA}">
      <dgm:prSet/>
      <dgm:spPr/>
      <dgm:t>
        <a:bodyPr/>
        <a:lstStyle/>
        <a:p>
          <a:endParaRPr lang="ru-RU" sz="1600"/>
        </a:p>
      </dgm:t>
    </dgm:pt>
    <dgm:pt modelId="{2DAA2C38-75D7-43F2-B005-E457919D216E}" type="sibTrans" cxnId="{5A34E83F-8A8B-4402-8DF3-EF94FA0398EA}">
      <dgm:prSet/>
      <dgm:spPr/>
      <dgm:t>
        <a:bodyPr/>
        <a:lstStyle/>
        <a:p>
          <a:endParaRPr lang="ru-RU" sz="1600"/>
        </a:p>
      </dgm:t>
    </dgm:pt>
    <dgm:pt modelId="{5F9EB32A-4EF8-46DC-8C07-746ED90C69D6}">
      <dgm:prSet phldrT="[Текст]" custT="1"/>
      <dgm:spPr/>
      <dgm:t>
        <a:bodyPr/>
        <a:lstStyle/>
        <a:p>
          <a:r>
            <a:rPr lang="ru-RU" sz="1800" dirty="0" smtClean="0"/>
            <a:t>Планирование нового витка</a:t>
          </a:r>
          <a:endParaRPr lang="ru-RU" sz="1800" dirty="0"/>
        </a:p>
      </dgm:t>
    </dgm:pt>
    <dgm:pt modelId="{B0C2C573-3432-45EE-AADC-880AAB791350}" type="parTrans" cxnId="{C7EFBC41-D9D8-4FE2-B319-932A843F4772}">
      <dgm:prSet/>
      <dgm:spPr/>
      <dgm:t>
        <a:bodyPr/>
        <a:lstStyle/>
        <a:p>
          <a:endParaRPr lang="ru-RU" sz="1600"/>
        </a:p>
      </dgm:t>
    </dgm:pt>
    <dgm:pt modelId="{4CED972F-B162-4C65-A373-E7CF162A49A4}" type="sibTrans" cxnId="{C7EFBC41-D9D8-4FE2-B319-932A843F4772}">
      <dgm:prSet/>
      <dgm:spPr/>
      <dgm:t>
        <a:bodyPr/>
        <a:lstStyle/>
        <a:p>
          <a:endParaRPr lang="ru-RU" sz="1600"/>
        </a:p>
      </dgm:t>
    </dgm:pt>
    <dgm:pt modelId="{00DB07D3-E361-4D00-813A-DCC49100C397}">
      <dgm:prSet custT="1"/>
      <dgm:spPr/>
      <dgm:t>
        <a:bodyPr/>
        <a:lstStyle/>
        <a:p>
          <a:r>
            <a:rPr lang="ru-RU" sz="1800" dirty="0" smtClean="0"/>
            <a:t>Анализ рисков</a:t>
          </a:r>
          <a:endParaRPr lang="ru-RU" sz="1800" dirty="0"/>
        </a:p>
      </dgm:t>
    </dgm:pt>
    <dgm:pt modelId="{FF1D2AEF-260E-425E-82B7-5367A32693AD}" type="parTrans" cxnId="{474B9A6A-3735-4BB0-BAD9-00595857E705}">
      <dgm:prSet/>
      <dgm:spPr/>
      <dgm:t>
        <a:bodyPr/>
        <a:lstStyle/>
        <a:p>
          <a:endParaRPr lang="ru-RU" sz="1600"/>
        </a:p>
      </dgm:t>
    </dgm:pt>
    <dgm:pt modelId="{E0354CF7-56C5-4947-8F57-25397CCC8F2B}" type="sibTrans" cxnId="{474B9A6A-3735-4BB0-BAD9-00595857E705}">
      <dgm:prSet/>
      <dgm:spPr/>
      <dgm:t>
        <a:bodyPr/>
        <a:lstStyle/>
        <a:p>
          <a:endParaRPr lang="ru-RU" sz="1600"/>
        </a:p>
      </dgm:t>
    </dgm:pt>
    <dgm:pt modelId="{FC754874-9039-4ED6-A588-A0F4E0BE8E60}" type="pres">
      <dgm:prSet presAssocID="{555DD7D3-78FF-4E1A-93F7-25815DEA29E6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66C6DDAE-D096-4D3D-99D3-6FA364E14A1A}" type="pres">
      <dgm:prSet presAssocID="{72D886DF-DCDE-4A58-9FE8-3FCF3717A480}" presName="Accent1" presStyleCnt="0"/>
      <dgm:spPr/>
    </dgm:pt>
    <dgm:pt modelId="{529B2A63-921C-4B60-B9F9-EB2E60F78306}" type="pres">
      <dgm:prSet presAssocID="{72D886DF-DCDE-4A58-9FE8-3FCF3717A480}" presName="Accent" presStyleLbl="node1" presStyleIdx="0" presStyleCnt="4" custScaleX="133044"/>
      <dgm:spPr/>
    </dgm:pt>
    <dgm:pt modelId="{936F828D-33A4-4441-BB8B-54755AD6C21F}" type="pres">
      <dgm:prSet presAssocID="{72D886DF-DCDE-4A58-9FE8-3FCF3717A480}" presName="Parent1" presStyleLbl="revTx" presStyleIdx="0" presStyleCnt="4" custScaleX="14456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A6266C5-7024-4FC9-9892-64CE836B9A6D}" type="pres">
      <dgm:prSet presAssocID="{44AC038C-4051-46E5-9CE3-B07DC7A4FDEF}" presName="Accent2" presStyleCnt="0"/>
      <dgm:spPr/>
    </dgm:pt>
    <dgm:pt modelId="{FE08B0E9-4BCB-4215-AF7B-27BEE1525A23}" type="pres">
      <dgm:prSet presAssocID="{44AC038C-4051-46E5-9CE3-B07DC7A4FDEF}" presName="Accent" presStyleLbl="node1" presStyleIdx="1" presStyleCnt="4" custScaleX="134599"/>
      <dgm:spPr/>
    </dgm:pt>
    <dgm:pt modelId="{AB76C08A-D82B-4D8D-A6C4-099CEACE131B}" type="pres">
      <dgm:prSet presAssocID="{44AC038C-4051-46E5-9CE3-B07DC7A4FDEF}" presName="Parent2" presStyleLbl="revTx" presStyleIdx="1" presStyleCnt="4" custScaleX="132155">
        <dgm:presLayoutVars>
          <dgm:chMax val="1"/>
          <dgm:chPref val="1"/>
          <dgm:bulletEnabled val="1"/>
        </dgm:presLayoutVars>
      </dgm:prSet>
      <dgm:spPr/>
    </dgm:pt>
    <dgm:pt modelId="{FEF484CA-FF09-41E0-9AF0-55A56B2D4906}" type="pres">
      <dgm:prSet presAssocID="{5F9EB32A-4EF8-46DC-8C07-746ED90C69D6}" presName="Accent3" presStyleCnt="0"/>
      <dgm:spPr/>
    </dgm:pt>
    <dgm:pt modelId="{B61D816B-4B0A-4931-B1B9-3C16DFE7278B}" type="pres">
      <dgm:prSet presAssocID="{5F9EB32A-4EF8-46DC-8C07-746ED90C69D6}" presName="Accent" presStyleLbl="node1" presStyleIdx="2" presStyleCnt="4" custScaleX="132001"/>
      <dgm:spPr/>
    </dgm:pt>
    <dgm:pt modelId="{2EFD014D-D0BE-4928-8A1D-6DB0EB6B0796}" type="pres">
      <dgm:prSet presAssocID="{5F9EB32A-4EF8-46DC-8C07-746ED90C69D6}" presName="Parent3" presStyleLbl="revTx" presStyleIdx="2" presStyleCnt="4" custScaleX="15425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A76A550-E326-4144-A32D-122BB22DF8FE}" type="pres">
      <dgm:prSet presAssocID="{00DB07D3-E361-4D00-813A-DCC49100C397}" presName="Accent4" presStyleCnt="0"/>
      <dgm:spPr/>
    </dgm:pt>
    <dgm:pt modelId="{C3E9B54A-A836-4B7B-B453-151B5BA5E15A}" type="pres">
      <dgm:prSet presAssocID="{00DB07D3-E361-4D00-813A-DCC49100C397}" presName="Accent" presStyleLbl="node1" presStyleIdx="3" presStyleCnt="4" custScaleX="160916"/>
      <dgm:spPr/>
    </dgm:pt>
    <dgm:pt modelId="{7EEFDD15-22EE-46E6-A842-D71134E5D02B}" type="pres">
      <dgm:prSet presAssocID="{00DB07D3-E361-4D00-813A-DCC49100C397}" presName="Parent4" presStyleLbl="revTx" presStyleIdx="3" presStyleCnt="4" custScaleX="129011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474B9A6A-3735-4BB0-BAD9-00595857E705}" srcId="{555DD7D3-78FF-4E1A-93F7-25815DEA29E6}" destId="{00DB07D3-E361-4D00-813A-DCC49100C397}" srcOrd="3" destOrd="0" parTransId="{FF1D2AEF-260E-425E-82B7-5367A32693AD}" sibTransId="{E0354CF7-56C5-4947-8F57-25397CCC8F2B}"/>
    <dgm:cxn modelId="{DC9D6006-6D92-4D0E-988D-2979BE7E88E6}" type="presOf" srcId="{00DB07D3-E361-4D00-813A-DCC49100C397}" destId="{7EEFDD15-22EE-46E6-A842-D71134E5D02B}" srcOrd="0" destOrd="0" presId="urn:microsoft.com/office/officeart/2009/layout/CircleArrowProcess"/>
    <dgm:cxn modelId="{6365DE4A-1885-4429-A6E3-0CD4C11B5E05}" type="presOf" srcId="{5F9EB32A-4EF8-46DC-8C07-746ED90C69D6}" destId="{2EFD014D-D0BE-4928-8A1D-6DB0EB6B0796}" srcOrd="0" destOrd="0" presId="urn:microsoft.com/office/officeart/2009/layout/CircleArrowProcess"/>
    <dgm:cxn modelId="{4A7B2718-1C6D-4633-AE19-699710D0ED0A}" srcId="{555DD7D3-78FF-4E1A-93F7-25815DEA29E6}" destId="{72D886DF-DCDE-4A58-9FE8-3FCF3717A480}" srcOrd="0" destOrd="0" parTransId="{974C32DA-69AA-41EA-8996-4440F0E3C682}" sibTransId="{2D5A8BE0-9533-4D5F-95B6-70676E9C914B}"/>
    <dgm:cxn modelId="{FD3F04FD-507E-48A0-95E6-FF3D9A50DD31}" type="presOf" srcId="{44AC038C-4051-46E5-9CE3-B07DC7A4FDEF}" destId="{AB76C08A-D82B-4D8D-A6C4-099CEACE131B}" srcOrd="0" destOrd="0" presId="urn:microsoft.com/office/officeart/2009/layout/CircleArrowProcess"/>
    <dgm:cxn modelId="{B019EC57-4AC2-4286-9DF0-D54393002ABF}" type="presOf" srcId="{72D886DF-DCDE-4A58-9FE8-3FCF3717A480}" destId="{936F828D-33A4-4441-BB8B-54755AD6C21F}" srcOrd="0" destOrd="0" presId="urn:microsoft.com/office/officeart/2009/layout/CircleArrowProcess"/>
    <dgm:cxn modelId="{5A34E83F-8A8B-4402-8DF3-EF94FA0398EA}" srcId="{555DD7D3-78FF-4E1A-93F7-25815DEA29E6}" destId="{44AC038C-4051-46E5-9CE3-B07DC7A4FDEF}" srcOrd="1" destOrd="0" parTransId="{B6213954-05B5-4FE8-A9BD-4ED38F05B8DC}" sibTransId="{2DAA2C38-75D7-43F2-B005-E457919D216E}"/>
    <dgm:cxn modelId="{C7EFBC41-D9D8-4FE2-B319-932A843F4772}" srcId="{555DD7D3-78FF-4E1A-93F7-25815DEA29E6}" destId="{5F9EB32A-4EF8-46DC-8C07-746ED90C69D6}" srcOrd="2" destOrd="0" parTransId="{B0C2C573-3432-45EE-AADC-880AAB791350}" sibTransId="{4CED972F-B162-4C65-A373-E7CF162A49A4}"/>
    <dgm:cxn modelId="{D52BC5A2-A17E-424F-B5E4-1D0396144732}" type="presOf" srcId="{555DD7D3-78FF-4E1A-93F7-25815DEA29E6}" destId="{FC754874-9039-4ED6-A588-A0F4E0BE8E60}" srcOrd="0" destOrd="0" presId="urn:microsoft.com/office/officeart/2009/layout/CircleArrowProcess"/>
    <dgm:cxn modelId="{CCC14595-AD01-4255-8AC7-E100AAC3D9A3}" type="presParOf" srcId="{FC754874-9039-4ED6-A588-A0F4E0BE8E60}" destId="{66C6DDAE-D096-4D3D-99D3-6FA364E14A1A}" srcOrd="0" destOrd="0" presId="urn:microsoft.com/office/officeart/2009/layout/CircleArrowProcess"/>
    <dgm:cxn modelId="{ED75C5F8-15F8-48D7-9932-A9DB80E2A3C2}" type="presParOf" srcId="{66C6DDAE-D096-4D3D-99D3-6FA364E14A1A}" destId="{529B2A63-921C-4B60-B9F9-EB2E60F78306}" srcOrd="0" destOrd="0" presId="urn:microsoft.com/office/officeart/2009/layout/CircleArrowProcess"/>
    <dgm:cxn modelId="{D3A1BD44-7AE6-4369-AEE9-12FF0E324219}" type="presParOf" srcId="{FC754874-9039-4ED6-A588-A0F4E0BE8E60}" destId="{936F828D-33A4-4441-BB8B-54755AD6C21F}" srcOrd="1" destOrd="0" presId="urn:microsoft.com/office/officeart/2009/layout/CircleArrowProcess"/>
    <dgm:cxn modelId="{44DCDF79-45E6-4923-831E-833FA6AC33F2}" type="presParOf" srcId="{FC754874-9039-4ED6-A588-A0F4E0BE8E60}" destId="{FA6266C5-7024-4FC9-9892-64CE836B9A6D}" srcOrd="2" destOrd="0" presId="urn:microsoft.com/office/officeart/2009/layout/CircleArrowProcess"/>
    <dgm:cxn modelId="{34282A9C-3FC8-4A23-9220-C3D1E1A1A321}" type="presParOf" srcId="{FA6266C5-7024-4FC9-9892-64CE836B9A6D}" destId="{FE08B0E9-4BCB-4215-AF7B-27BEE1525A23}" srcOrd="0" destOrd="0" presId="urn:microsoft.com/office/officeart/2009/layout/CircleArrowProcess"/>
    <dgm:cxn modelId="{914547C7-0698-4B05-8F24-7235235EBC78}" type="presParOf" srcId="{FC754874-9039-4ED6-A588-A0F4E0BE8E60}" destId="{AB76C08A-D82B-4D8D-A6C4-099CEACE131B}" srcOrd="3" destOrd="0" presId="urn:microsoft.com/office/officeart/2009/layout/CircleArrowProcess"/>
    <dgm:cxn modelId="{4BE32FBE-1F08-4B5D-8E0B-D6A1A0211877}" type="presParOf" srcId="{FC754874-9039-4ED6-A588-A0F4E0BE8E60}" destId="{FEF484CA-FF09-41E0-9AF0-55A56B2D4906}" srcOrd="4" destOrd="0" presId="urn:microsoft.com/office/officeart/2009/layout/CircleArrowProcess"/>
    <dgm:cxn modelId="{47756409-A999-4902-A0DF-334A673ECC8F}" type="presParOf" srcId="{FEF484CA-FF09-41E0-9AF0-55A56B2D4906}" destId="{B61D816B-4B0A-4931-B1B9-3C16DFE7278B}" srcOrd="0" destOrd="0" presId="urn:microsoft.com/office/officeart/2009/layout/CircleArrowProcess"/>
    <dgm:cxn modelId="{AF402C3C-8C7A-40CF-BDB6-EAA7EDAF5B79}" type="presParOf" srcId="{FC754874-9039-4ED6-A588-A0F4E0BE8E60}" destId="{2EFD014D-D0BE-4928-8A1D-6DB0EB6B0796}" srcOrd="5" destOrd="0" presId="urn:microsoft.com/office/officeart/2009/layout/CircleArrowProcess"/>
    <dgm:cxn modelId="{473E326A-67CF-4306-8E1B-42F937EC381D}" type="presParOf" srcId="{FC754874-9039-4ED6-A588-A0F4E0BE8E60}" destId="{5A76A550-E326-4144-A32D-122BB22DF8FE}" srcOrd="6" destOrd="0" presId="urn:microsoft.com/office/officeart/2009/layout/CircleArrowProcess"/>
    <dgm:cxn modelId="{471FA5D2-3F24-4CC0-A00B-DD70FCC54A6F}" type="presParOf" srcId="{5A76A550-E326-4144-A32D-122BB22DF8FE}" destId="{C3E9B54A-A836-4B7B-B453-151B5BA5E15A}" srcOrd="0" destOrd="0" presId="urn:microsoft.com/office/officeart/2009/layout/CircleArrowProcess"/>
    <dgm:cxn modelId="{F3F040C4-6341-43F1-A1C9-FB607CA5BEE8}" type="presParOf" srcId="{FC754874-9039-4ED6-A588-A0F4E0BE8E60}" destId="{7EEFDD15-22EE-46E6-A842-D71134E5D02B}" srcOrd="7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057484B-96FB-41D5-9FA5-5506A01FEB0C}" type="doc">
      <dgm:prSet loTypeId="urn:microsoft.com/office/officeart/2005/8/layout/equation2" loCatId="relationship" qsTypeId="urn:microsoft.com/office/officeart/2005/8/quickstyle/simple3" qsCatId="simple" csTypeId="urn:microsoft.com/office/officeart/2005/8/colors/accent2_2" csCatId="accent2" phldr="1"/>
      <dgm:spPr/>
    </dgm:pt>
    <dgm:pt modelId="{B24B8C26-8C48-41B3-BD1F-52593C3D1927}">
      <dgm:prSet phldrT="[Текст]"/>
      <dgm:spPr/>
      <dgm:t>
        <a:bodyPr/>
        <a:lstStyle/>
        <a:p>
          <a:r>
            <a:rPr lang="en-US" smtClean="0"/>
            <a:t>Python</a:t>
          </a:r>
          <a:endParaRPr lang="ru-RU"/>
        </a:p>
      </dgm:t>
    </dgm:pt>
    <dgm:pt modelId="{24E66066-E1B5-4459-B1B9-2AAE1B3BBFD3}" type="parTrans" cxnId="{28E3643B-14C2-42DE-A8F8-1DC397812799}">
      <dgm:prSet/>
      <dgm:spPr/>
      <dgm:t>
        <a:bodyPr/>
        <a:lstStyle/>
        <a:p>
          <a:endParaRPr lang="ru-RU"/>
        </a:p>
      </dgm:t>
    </dgm:pt>
    <dgm:pt modelId="{DC09EFD7-7FE0-4920-BC92-BBEE1C69C77F}" type="sibTrans" cxnId="{28E3643B-14C2-42DE-A8F8-1DC397812799}">
      <dgm:prSet/>
      <dgm:spPr/>
      <dgm:t>
        <a:bodyPr/>
        <a:lstStyle/>
        <a:p>
          <a:endParaRPr lang="ru-RU"/>
        </a:p>
      </dgm:t>
    </dgm:pt>
    <dgm:pt modelId="{E923F301-B0F3-41DF-B46C-C31AD2391D2E}">
      <dgm:prSet phldrT="[Текст]"/>
      <dgm:spPr/>
      <dgm:t>
        <a:bodyPr/>
        <a:lstStyle/>
        <a:p>
          <a:r>
            <a:rPr lang="en-US" smtClean="0"/>
            <a:t>Django</a:t>
          </a:r>
          <a:endParaRPr lang="ru-RU"/>
        </a:p>
      </dgm:t>
    </dgm:pt>
    <dgm:pt modelId="{5224D9EA-962D-42BD-9BAF-6369588DC846}" type="parTrans" cxnId="{892C00D1-4F6A-4AEB-A7FD-392FB3575C5D}">
      <dgm:prSet/>
      <dgm:spPr/>
      <dgm:t>
        <a:bodyPr/>
        <a:lstStyle/>
        <a:p>
          <a:endParaRPr lang="ru-RU"/>
        </a:p>
      </dgm:t>
    </dgm:pt>
    <dgm:pt modelId="{3BEAFA17-8B20-468C-92B0-420E83255C36}" type="sibTrans" cxnId="{892C00D1-4F6A-4AEB-A7FD-392FB3575C5D}">
      <dgm:prSet/>
      <dgm:spPr/>
      <dgm:t>
        <a:bodyPr/>
        <a:lstStyle/>
        <a:p>
          <a:endParaRPr lang="ru-RU"/>
        </a:p>
      </dgm:t>
    </dgm:pt>
    <dgm:pt modelId="{B7657C18-9093-4356-8613-19EEB3C2782C}">
      <dgm:prSet phldrT="[Текст]"/>
      <dgm:spPr/>
      <dgm:t>
        <a:bodyPr/>
        <a:lstStyle/>
        <a:p>
          <a:r>
            <a:rPr lang="ru-RU" smtClean="0"/>
            <a:t>Понятная документация.</a:t>
          </a:r>
        </a:p>
        <a:p>
          <a:r>
            <a:rPr lang="en-US" smtClean="0"/>
            <a:t>Встроенный ORM </a:t>
          </a:r>
          <a:endParaRPr lang="ru-RU" smtClean="0"/>
        </a:p>
        <a:p>
          <a:r>
            <a:rPr lang="en-US" smtClean="0"/>
            <a:t>Автоматически генерируемая админка.</a:t>
          </a:r>
          <a:endParaRPr lang="ru-RU" smtClean="0"/>
        </a:p>
        <a:p>
          <a:r>
            <a:rPr lang="en-US" smtClean="0"/>
            <a:t>Поддержка MTV (MVC)</a:t>
          </a:r>
          <a:endParaRPr lang="ru-RU" smtClean="0"/>
        </a:p>
        <a:p>
          <a:r>
            <a:rPr lang="en-US" smtClean="0"/>
            <a:t>Высокая скорость работы.</a:t>
          </a:r>
          <a:endParaRPr lang="ru-RU" dirty="0"/>
        </a:p>
      </dgm:t>
    </dgm:pt>
    <dgm:pt modelId="{7D8AD103-5D3D-49C9-8E4B-99F18157E4E4}" type="parTrans" cxnId="{78BFDC83-4F53-476F-A4D5-6D0EBCE93A0B}">
      <dgm:prSet/>
      <dgm:spPr/>
      <dgm:t>
        <a:bodyPr/>
        <a:lstStyle/>
        <a:p>
          <a:endParaRPr lang="ru-RU"/>
        </a:p>
      </dgm:t>
    </dgm:pt>
    <dgm:pt modelId="{BA8B42EC-8C49-44EC-81B7-7D498884F427}" type="sibTrans" cxnId="{78BFDC83-4F53-476F-A4D5-6D0EBCE93A0B}">
      <dgm:prSet/>
      <dgm:spPr/>
      <dgm:t>
        <a:bodyPr/>
        <a:lstStyle/>
        <a:p>
          <a:endParaRPr lang="ru-RU"/>
        </a:p>
      </dgm:t>
    </dgm:pt>
    <dgm:pt modelId="{FCA23FF8-9164-4874-BD2F-59F41498E481}" type="pres">
      <dgm:prSet presAssocID="{A057484B-96FB-41D5-9FA5-5506A01FEB0C}" presName="Name0" presStyleCnt="0">
        <dgm:presLayoutVars>
          <dgm:dir/>
          <dgm:resizeHandles val="exact"/>
        </dgm:presLayoutVars>
      </dgm:prSet>
      <dgm:spPr/>
    </dgm:pt>
    <dgm:pt modelId="{862DCDCA-9784-4E64-82CD-5BFB22DF1A9A}" type="pres">
      <dgm:prSet presAssocID="{A057484B-96FB-41D5-9FA5-5506A01FEB0C}" presName="vNodes" presStyleCnt="0"/>
      <dgm:spPr/>
    </dgm:pt>
    <dgm:pt modelId="{84C9FF9A-795F-4AD1-9645-75870D5A999C}" type="pres">
      <dgm:prSet presAssocID="{B24B8C26-8C48-41B3-BD1F-52593C3D192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026D8F0-8B76-4063-84AA-C59CA3E95FE4}" type="pres">
      <dgm:prSet presAssocID="{DC09EFD7-7FE0-4920-BC92-BBEE1C69C77F}" presName="spacerT" presStyleCnt="0"/>
      <dgm:spPr/>
    </dgm:pt>
    <dgm:pt modelId="{FB05DE69-A175-4643-8A5E-5FB95519A1ED}" type="pres">
      <dgm:prSet presAssocID="{DC09EFD7-7FE0-4920-BC92-BBEE1C69C77F}" presName="sibTrans" presStyleLbl="sibTrans2D1" presStyleIdx="0" presStyleCnt="2"/>
      <dgm:spPr/>
    </dgm:pt>
    <dgm:pt modelId="{BD7CA50A-6BBA-4C46-A071-CD052CB8C4AD}" type="pres">
      <dgm:prSet presAssocID="{DC09EFD7-7FE0-4920-BC92-BBEE1C69C77F}" presName="spacerB" presStyleCnt="0"/>
      <dgm:spPr/>
    </dgm:pt>
    <dgm:pt modelId="{5EEDCF17-E772-462B-82DE-23E3AF5F45AF}" type="pres">
      <dgm:prSet presAssocID="{E923F301-B0F3-41DF-B46C-C31AD2391D2E}" presName="node" presStyleLbl="node1" presStyleIdx="1" presStyleCnt="3">
        <dgm:presLayoutVars>
          <dgm:bulletEnabled val="1"/>
        </dgm:presLayoutVars>
      </dgm:prSet>
      <dgm:spPr/>
    </dgm:pt>
    <dgm:pt modelId="{190039CD-F982-4933-992B-E81EDD8BC2BD}" type="pres">
      <dgm:prSet presAssocID="{A057484B-96FB-41D5-9FA5-5506A01FEB0C}" presName="sibTransLast" presStyleLbl="sibTrans2D1" presStyleIdx="1" presStyleCnt="2"/>
      <dgm:spPr/>
    </dgm:pt>
    <dgm:pt modelId="{3C6ED4E1-D6AD-4AB5-A54C-480DC001D25B}" type="pres">
      <dgm:prSet presAssocID="{A057484B-96FB-41D5-9FA5-5506A01FEB0C}" presName="connectorText" presStyleLbl="sibTrans2D1" presStyleIdx="1" presStyleCnt="2"/>
      <dgm:spPr/>
    </dgm:pt>
    <dgm:pt modelId="{6422A5E5-6B16-44BE-AD8D-87716828CD44}" type="pres">
      <dgm:prSet presAssocID="{A057484B-96FB-41D5-9FA5-5506A01FEB0C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78BFDC83-4F53-476F-A4D5-6D0EBCE93A0B}" srcId="{A057484B-96FB-41D5-9FA5-5506A01FEB0C}" destId="{B7657C18-9093-4356-8613-19EEB3C2782C}" srcOrd="2" destOrd="0" parTransId="{7D8AD103-5D3D-49C9-8E4B-99F18157E4E4}" sibTransId="{BA8B42EC-8C49-44EC-81B7-7D498884F427}"/>
    <dgm:cxn modelId="{28E3643B-14C2-42DE-A8F8-1DC397812799}" srcId="{A057484B-96FB-41D5-9FA5-5506A01FEB0C}" destId="{B24B8C26-8C48-41B3-BD1F-52593C3D1927}" srcOrd="0" destOrd="0" parTransId="{24E66066-E1B5-4459-B1B9-2AAE1B3BBFD3}" sibTransId="{DC09EFD7-7FE0-4920-BC92-BBEE1C69C77F}"/>
    <dgm:cxn modelId="{2BF53E72-0484-49B4-BEC0-C1FAC78EC44B}" type="presOf" srcId="{DC09EFD7-7FE0-4920-BC92-BBEE1C69C77F}" destId="{FB05DE69-A175-4643-8A5E-5FB95519A1ED}" srcOrd="0" destOrd="0" presId="urn:microsoft.com/office/officeart/2005/8/layout/equation2"/>
    <dgm:cxn modelId="{6F154668-E004-47A0-9884-717D80E39F3A}" type="presOf" srcId="{E923F301-B0F3-41DF-B46C-C31AD2391D2E}" destId="{5EEDCF17-E772-462B-82DE-23E3AF5F45AF}" srcOrd="0" destOrd="0" presId="urn:microsoft.com/office/officeart/2005/8/layout/equation2"/>
    <dgm:cxn modelId="{0792A9FB-F058-4BD1-8AE5-8067A86AC60D}" type="presOf" srcId="{A057484B-96FB-41D5-9FA5-5506A01FEB0C}" destId="{FCA23FF8-9164-4874-BD2F-59F41498E481}" srcOrd="0" destOrd="0" presId="urn:microsoft.com/office/officeart/2005/8/layout/equation2"/>
    <dgm:cxn modelId="{A68C6FF1-6D67-4307-8F15-21C5B8DE6023}" type="presOf" srcId="{3BEAFA17-8B20-468C-92B0-420E83255C36}" destId="{190039CD-F982-4933-992B-E81EDD8BC2BD}" srcOrd="0" destOrd="0" presId="urn:microsoft.com/office/officeart/2005/8/layout/equation2"/>
    <dgm:cxn modelId="{BC0E00FD-9132-427D-8E3E-05E873742680}" type="presOf" srcId="{B7657C18-9093-4356-8613-19EEB3C2782C}" destId="{6422A5E5-6B16-44BE-AD8D-87716828CD44}" srcOrd="0" destOrd="0" presId="urn:microsoft.com/office/officeart/2005/8/layout/equation2"/>
    <dgm:cxn modelId="{A890D214-8DE5-4891-A5E3-9D4AD0482525}" type="presOf" srcId="{B24B8C26-8C48-41B3-BD1F-52593C3D1927}" destId="{84C9FF9A-795F-4AD1-9645-75870D5A999C}" srcOrd="0" destOrd="0" presId="urn:microsoft.com/office/officeart/2005/8/layout/equation2"/>
    <dgm:cxn modelId="{892C00D1-4F6A-4AEB-A7FD-392FB3575C5D}" srcId="{A057484B-96FB-41D5-9FA5-5506A01FEB0C}" destId="{E923F301-B0F3-41DF-B46C-C31AD2391D2E}" srcOrd="1" destOrd="0" parTransId="{5224D9EA-962D-42BD-9BAF-6369588DC846}" sibTransId="{3BEAFA17-8B20-468C-92B0-420E83255C36}"/>
    <dgm:cxn modelId="{1D03264E-2342-418E-9C1D-F28FE781FF14}" type="presOf" srcId="{3BEAFA17-8B20-468C-92B0-420E83255C36}" destId="{3C6ED4E1-D6AD-4AB5-A54C-480DC001D25B}" srcOrd="1" destOrd="0" presId="urn:microsoft.com/office/officeart/2005/8/layout/equation2"/>
    <dgm:cxn modelId="{A6FF175C-2475-4B5F-A9C2-1ECEACD77FE0}" type="presParOf" srcId="{FCA23FF8-9164-4874-BD2F-59F41498E481}" destId="{862DCDCA-9784-4E64-82CD-5BFB22DF1A9A}" srcOrd="0" destOrd="0" presId="urn:microsoft.com/office/officeart/2005/8/layout/equation2"/>
    <dgm:cxn modelId="{69FEE366-FFC3-46D2-80F3-3B8CEA0149B9}" type="presParOf" srcId="{862DCDCA-9784-4E64-82CD-5BFB22DF1A9A}" destId="{84C9FF9A-795F-4AD1-9645-75870D5A999C}" srcOrd="0" destOrd="0" presId="urn:microsoft.com/office/officeart/2005/8/layout/equation2"/>
    <dgm:cxn modelId="{81060F7F-6593-4F13-850C-94DA680CEAEE}" type="presParOf" srcId="{862DCDCA-9784-4E64-82CD-5BFB22DF1A9A}" destId="{9026D8F0-8B76-4063-84AA-C59CA3E95FE4}" srcOrd="1" destOrd="0" presId="urn:microsoft.com/office/officeart/2005/8/layout/equation2"/>
    <dgm:cxn modelId="{9B485356-F9E8-4C33-9A0C-CB1316C45568}" type="presParOf" srcId="{862DCDCA-9784-4E64-82CD-5BFB22DF1A9A}" destId="{FB05DE69-A175-4643-8A5E-5FB95519A1ED}" srcOrd="2" destOrd="0" presId="urn:microsoft.com/office/officeart/2005/8/layout/equation2"/>
    <dgm:cxn modelId="{747F71E1-CC6C-4DAF-94E6-D337D6310252}" type="presParOf" srcId="{862DCDCA-9784-4E64-82CD-5BFB22DF1A9A}" destId="{BD7CA50A-6BBA-4C46-A071-CD052CB8C4AD}" srcOrd="3" destOrd="0" presId="urn:microsoft.com/office/officeart/2005/8/layout/equation2"/>
    <dgm:cxn modelId="{FBCFE364-E85B-4F88-80A9-C75AF33DA76F}" type="presParOf" srcId="{862DCDCA-9784-4E64-82CD-5BFB22DF1A9A}" destId="{5EEDCF17-E772-462B-82DE-23E3AF5F45AF}" srcOrd="4" destOrd="0" presId="urn:microsoft.com/office/officeart/2005/8/layout/equation2"/>
    <dgm:cxn modelId="{CFEDE863-E281-43B0-B555-6B03FC3E6654}" type="presParOf" srcId="{FCA23FF8-9164-4874-BD2F-59F41498E481}" destId="{190039CD-F982-4933-992B-E81EDD8BC2BD}" srcOrd="1" destOrd="0" presId="urn:microsoft.com/office/officeart/2005/8/layout/equation2"/>
    <dgm:cxn modelId="{BADA91BF-C741-403A-AAB5-6B1EB2F428F0}" type="presParOf" srcId="{190039CD-F982-4933-992B-E81EDD8BC2BD}" destId="{3C6ED4E1-D6AD-4AB5-A54C-480DC001D25B}" srcOrd="0" destOrd="0" presId="urn:microsoft.com/office/officeart/2005/8/layout/equation2"/>
    <dgm:cxn modelId="{259FDAFC-3034-4C8E-8832-28E8DD4A4421}" type="presParOf" srcId="{FCA23FF8-9164-4874-BD2F-59F41498E481}" destId="{6422A5E5-6B16-44BE-AD8D-87716828CD44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C56F088-4D65-47A3-B562-78DAF40893CE}" type="doc">
      <dgm:prSet loTypeId="urn:microsoft.com/office/officeart/2005/8/layout/vList3" loCatId="list" qsTypeId="urn:microsoft.com/office/officeart/2005/8/quickstyle/simple3" qsCatId="simple" csTypeId="urn:microsoft.com/office/officeart/2005/8/colors/accent2_2" csCatId="accent2" phldr="1"/>
      <dgm:spPr/>
    </dgm:pt>
    <dgm:pt modelId="{81630A40-5098-4E43-AF2E-A52BF31EDEE3}">
      <dgm:prSet phldrT="[Текст]"/>
      <dgm:spPr/>
      <dgm:t>
        <a:bodyPr/>
        <a:lstStyle/>
        <a:p>
          <a:r>
            <a:rPr lang="en-US" smtClean="0"/>
            <a:t>Trello</a:t>
          </a:r>
          <a:endParaRPr lang="ru-RU"/>
        </a:p>
      </dgm:t>
    </dgm:pt>
    <dgm:pt modelId="{3D2E1484-ED2A-45E0-A749-1A209FD6DD1E}" type="parTrans" cxnId="{52948516-8720-4A52-A5E1-85338305060D}">
      <dgm:prSet/>
      <dgm:spPr/>
      <dgm:t>
        <a:bodyPr/>
        <a:lstStyle/>
        <a:p>
          <a:endParaRPr lang="ru-RU"/>
        </a:p>
      </dgm:t>
    </dgm:pt>
    <dgm:pt modelId="{16C33120-4E0E-4C00-9462-91E591C6C546}" type="sibTrans" cxnId="{52948516-8720-4A52-A5E1-85338305060D}">
      <dgm:prSet/>
      <dgm:spPr/>
      <dgm:t>
        <a:bodyPr/>
        <a:lstStyle/>
        <a:p>
          <a:endParaRPr lang="ru-RU"/>
        </a:p>
      </dgm:t>
    </dgm:pt>
    <dgm:pt modelId="{9F348F29-9C3C-45CA-9FEA-0513EAFD6285}">
      <dgm:prSet phldrT="[Текст]"/>
      <dgm:spPr/>
      <dgm:t>
        <a:bodyPr/>
        <a:lstStyle/>
        <a:p>
          <a:r>
            <a:rPr lang="en-US" dirty="0" smtClean="0"/>
            <a:t>Skype</a:t>
          </a:r>
          <a:endParaRPr lang="ru-RU" dirty="0"/>
        </a:p>
      </dgm:t>
    </dgm:pt>
    <dgm:pt modelId="{FF1D5E85-EEC5-4583-9060-DD0A2FF37708}" type="parTrans" cxnId="{D87E4EF3-19F4-4D3C-8724-644D07FD3938}">
      <dgm:prSet/>
      <dgm:spPr/>
      <dgm:t>
        <a:bodyPr/>
        <a:lstStyle/>
        <a:p>
          <a:endParaRPr lang="ru-RU"/>
        </a:p>
      </dgm:t>
    </dgm:pt>
    <dgm:pt modelId="{942F1064-AFAF-496D-B85D-BA49C8F5A8E1}" type="sibTrans" cxnId="{D87E4EF3-19F4-4D3C-8724-644D07FD3938}">
      <dgm:prSet/>
      <dgm:spPr/>
      <dgm:t>
        <a:bodyPr/>
        <a:lstStyle/>
        <a:p>
          <a:endParaRPr lang="ru-RU"/>
        </a:p>
      </dgm:t>
    </dgm:pt>
    <dgm:pt modelId="{35BAAB89-7611-49DA-8693-FE54FAD0B700}">
      <dgm:prSet phldrT="[Текст]"/>
      <dgm:spPr/>
      <dgm:t>
        <a:bodyPr/>
        <a:lstStyle/>
        <a:p>
          <a:r>
            <a:rPr lang="en-US" smtClean="0"/>
            <a:t>Vkontakte</a:t>
          </a:r>
          <a:endParaRPr lang="ru-RU" dirty="0"/>
        </a:p>
      </dgm:t>
    </dgm:pt>
    <dgm:pt modelId="{F2679853-E34D-43EC-AA69-8CA34D5E2C1B}" type="parTrans" cxnId="{1AAF5E10-D264-4117-88A0-EA81BEF69A80}">
      <dgm:prSet/>
      <dgm:spPr/>
      <dgm:t>
        <a:bodyPr/>
        <a:lstStyle/>
        <a:p>
          <a:endParaRPr lang="ru-RU"/>
        </a:p>
      </dgm:t>
    </dgm:pt>
    <dgm:pt modelId="{7B9B0263-C9D8-4457-B33E-C05B73890D7C}" type="sibTrans" cxnId="{1AAF5E10-D264-4117-88A0-EA81BEF69A80}">
      <dgm:prSet/>
      <dgm:spPr/>
      <dgm:t>
        <a:bodyPr/>
        <a:lstStyle/>
        <a:p>
          <a:endParaRPr lang="ru-RU"/>
        </a:p>
      </dgm:t>
    </dgm:pt>
    <dgm:pt modelId="{0F2FF7B4-72BB-4E68-BA1D-AF0EFD0D5F0D}">
      <dgm:prSet/>
      <dgm:spPr/>
      <dgm:t>
        <a:bodyPr/>
        <a:lstStyle/>
        <a:p>
          <a:r>
            <a:rPr lang="ru-RU" dirty="0" smtClean="0"/>
            <a:t>Командные собрания</a:t>
          </a:r>
          <a:endParaRPr lang="ru-RU" dirty="0"/>
        </a:p>
      </dgm:t>
    </dgm:pt>
    <dgm:pt modelId="{EA968EA1-47FF-4936-87F2-85AAAF2841BA}" type="parTrans" cxnId="{4639A0BF-F0E5-48B3-9CF8-BEC0222F8A55}">
      <dgm:prSet/>
      <dgm:spPr/>
      <dgm:t>
        <a:bodyPr/>
        <a:lstStyle/>
        <a:p>
          <a:endParaRPr lang="ru-RU"/>
        </a:p>
      </dgm:t>
    </dgm:pt>
    <dgm:pt modelId="{B474E1D5-E23A-4AD8-9D42-B74CACC8E54D}" type="sibTrans" cxnId="{4639A0BF-F0E5-48B3-9CF8-BEC0222F8A55}">
      <dgm:prSet/>
      <dgm:spPr/>
      <dgm:t>
        <a:bodyPr/>
        <a:lstStyle/>
        <a:p>
          <a:endParaRPr lang="ru-RU"/>
        </a:p>
      </dgm:t>
    </dgm:pt>
    <dgm:pt modelId="{16918239-69BF-4E25-8D15-D0B4C8DD99DA}" type="pres">
      <dgm:prSet presAssocID="{EC56F088-4D65-47A3-B562-78DAF40893CE}" presName="linearFlow" presStyleCnt="0">
        <dgm:presLayoutVars>
          <dgm:dir/>
          <dgm:resizeHandles val="exact"/>
        </dgm:presLayoutVars>
      </dgm:prSet>
      <dgm:spPr/>
    </dgm:pt>
    <dgm:pt modelId="{6C28CED8-0211-4661-B16F-70A37DEB5012}" type="pres">
      <dgm:prSet presAssocID="{81630A40-5098-4E43-AF2E-A52BF31EDEE3}" presName="composite" presStyleCnt="0"/>
      <dgm:spPr/>
    </dgm:pt>
    <dgm:pt modelId="{6E4A5923-88CF-4225-9A47-C54EFC313C7F}" type="pres">
      <dgm:prSet presAssocID="{81630A40-5098-4E43-AF2E-A52BF31EDEE3}" presName="imgShp" presStyleLbl="fgImgPlac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23D641A2-285F-4B37-8277-F6853F19C9D3}" type="pres">
      <dgm:prSet presAssocID="{81630A40-5098-4E43-AF2E-A52BF31EDEE3}" presName="txShp" presStyleLbl="node1" presStyleIdx="0" presStyleCnt="4">
        <dgm:presLayoutVars>
          <dgm:bulletEnabled val="1"/>
        </dgm:presLayoutVars>
      </dgm:prSet>
      <dgm:spPr/>
    </dgm:pt>
    <dgm:pt modelId="{2FAD1292-2B28-4EFE-BEEF-9D626C9B0325}" type="pres">
      <dgm:prSet presAssocID="{16C33120-4E0E-4C00-9462-91E591C6C546}" presName="spacing" presStyleCnt="0"/>
      <dgm:spPr/>
    </dgm:pt>
    <dgm:pt modelId="{086E6966-46A6-4C93-BC98-00CBA17FC246}" type="pres">
      <dgm:prSet presAssocID="{9F348F29-9C3C-45CA-9FEA-0513EAFD6285}" presName="composite" presStyleCnt="0"/>
      <dgm:spPr/>
    </dgm:pt>
    <dgm:pt modelId="{43C20A75-D76E-4E7D-9CE8-8CB2CCECAB96}" type="pres">
      <dgm:prSet presAssocID="{9F348F29-9C3C-45CA-9FEA-0513EAFD6285}" presName="imgShp" presStyleLbl="fgImgPlace1" presStyleIdx="1" presStyleCnt="4" custScaleX="91576" custLinFactNeighborX="0" custLinFactNeighborY="1596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ru-RU"/>
        </a:p>
      </dgm:t>
    </dgm:pt>
    <dgm:pt modelId="{9407C250-E021-43B9-B6ED-8B51FC3EAA87}" type="pres">
      <dgm:prSet presAssocID="{9F348F29-9C3C-45CA-9FEA-0513EAFD6285}" presName="txShp" presStyleLbl="node1" presStyleIdx="1" presStyleCnt="4" custLinFactNeighborX="187" custLinFactNeighborY="-1596">
        <dgm:presLayoutVars>
          <dgm:bulletEnabled val="1"/>
        </dgm:presLayoutVars>
      </dgm:prSet>
      <dgm:spPr/>
    </dgm:pt>
    <dgm:pt modelId="{D3B19F4E-C28F-4EC8-B4E4-685137928FE0}" type="pres">
      <dgm:prSet presAssocID="{942F1064-AFAF-496D-B85D-BA49C8F5A8E1}" presName="spacing" presStyleCnt="0"/>
      <dgm:spPr/>
    </dgm:pt>
    <dgm:pt modelId="{3186B392-098B-4026-B639-5DCB420BE259}" type="pres">
      <dgm:prSet presAssocID="{35BAAB89-7611-49DA-8693-FE54FAD0B700}" presName="composite" presStyleCnt="0"/>
      <dgm:spPr/>
    </dgm:pt>
    <dgm:pt modelId="{5D8952ED-5191-4C58-AD55-9B1AD3DBCB25}" type="pres">
      <dgm:prSet presAssocID="{35BAAB89-7611-49DA-8693-FE54FAD0B700}" presName="imgShp" presStyleLbl="fgImgPlace1" presStyleIdx="2" presStyleCnt="4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7CF2701B-0A81-444E-A793-A168DC705E31}" type="pres">
      <dgm:prSet presAssocID="{35BAAB89-7611-49DA-8693-FE54FAD0B700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5606EA4-4A80-4637-8C1D-9817A5C2C852}" type="pres">
      <dgm:prSet presAssocID="{7B9B0263-C9D8-4457-B33E-C05B73890D7C}" presName="spacing" presStyleCnt="0"/>
      <dgm:spPr/>
    </dgm:pt>
    <dgm:pt modelId="{6AA491C3-92A9-45C0-9887-BFFD08F55D4E}" type="pres">
      <dgm:prSet presAssocID="{0F2FF7B4-72BB-4E68-BA1D-AF0EFD0D5F0D}" presName="composite" presStyleCnt="0"/>
      <dgm:spPr/>
    </dgm:pt>
    <dgm:pt modelId="{9EBEF574-F8BD-46E5-86FF-A6D600FC1331}" type="pres">
      <dgm:prSet presAssocID="{0F2FF7B4-72BB-4E68-BA1D-AF0EFD0D5F0D}" presName="imgShp" presStyleLbl="fgImgPlace1" presStyleIdx="3" presStyleCnt="4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07AC35B6-1866-422F-9525-D11F5DC588AA}" type="pres">
      <dgm:prSet presAssocID="{0F2FF7B4-72BB-4E68-BA1D-AF0EFD0D5F0D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99BCDE66-8BFD-4945-975C-94F3CE198082}" type="presOf" srcId="{EC56F088-4D65-47A3-B562-78DAF40893CE}" destId="{16918239-69BF-4E25-8D15-D0B4C8DD99DA}" srcOrd="0" destOrd="0" presId="urn:microsoft.com/office/officeart/2005/8/layout/vList3"/>
    <dgm:cxn modelId="{53C6ED62-B938-4CF7-85C7-84A8609B4976}" type="presOf" srcId="{9F348F29-9C3C-45CA-9FEA-0513EAFD6285}" destId="{9407C250-E021-43B9-B6ED-8B51FC3EAA87}" srcOrd="0" destOrd="0" presId="urn:microsoft.com/office/officeart/2005/8/layout/vList3"/>
    <dgm:cxn modelId="{4639A0BF-F0E5-48B3-9CF8-BEC0222F8A55}" srcId="{EC56F088-4D65-47A3-B562-78DAF40893CE}" destId="{0F2FF7B4-72BB-4E68-BA1D-AF0EFD0D5F0D}" srcOrd="3" destOrd="0" parTransId="{EA968EA1-47FF-4936-87F2-85AAAF2841BA}" sibTransId="{B474E1D5-E23A-4AD8-9D42-B74CACC8E54D}"/>
    <dgm:cxn modelId="{160E313E-0EE5-4708-96EF-38A3B5C1FC06}" type="presOf" srcId="{35BAAB89-7611-49DA-8693-FE54FAD0B700}" destId="{7CF2701B-0A81-444E-A793-A168DC705E31}" srcOrd="0" destOrd="0" presId="urn:microsoft.com/office/officeart/2005/8/layout/vList3"/>
    <dgm:cxn modelId="{1AAF5E10-D264-4117-88A0-EA81BEF69A80}" srcId="{EC56F088-4D65-47A3-B562-78DAF40893CE}" destId="{35BAAB89-7611-49DA-8693-FE54FAD0B700}" srcOrd="2" destOrd="0" parTransId="{F2679853-E34D-43EC-AA69-8CA34D5E2C1B}" sibTransId="{7B9B0263-C9D8-4457-B33E-C05B73890D7C}"/>
    <dgm:cxn modelId="{1F65E79B-287B-48B0-8044-538CB9B1C3FD}" type="presOf" srcId="{0F2FF7B4-72BB-4E68-BA1D-AF0EFD0D5F0D}" destId="{07AC35B6-1866-422F-9525-D11F5DC588AA}" srcOrd="0" destOrd="0" presId="urn:microsoft.com/office/officeart/2005/8/layout/vList3"/>
    <dgm:cxn modelId="{D87E4EF3-19F4-4D3C-8724-644D07FD3938}" srcId="{EC56F088-4D65-47A3-B562-78DAF40893CE}" destId="{9F348F29-9C3C-45CA-9FEA-0513EAFD6285}" srcOrd="1" destOrd="0" parTransId="{FF1D5E85-EEC5-4583-9060-DD0A2FF37708}" sibTransId="{942F1064-AFAF-496D-B85D-BA49C8F5A8E1}"/>
    <dgm:cxn modelId="{52948516-8720-4A52-A5E1-85338305060D}" srcId="{EC56F088-4D65-47A3-B562-78DAF40893CE}" destId="{81630A40-5098-4E43-AF2E-A52BF31EDEE3}" srcOrd="0" destOrd="0" parTransId="{3D2E1484-ED2A-45E0-A749-1A209FD6DD1E}" sibTransId="{16C33120-4E0E-4C00-9462-91E591C6C546}"/>
    <dgm:cxn modelId="{ADA1F164-D6EF-4765-AD32-64E9C7B719FF}" type="presOf" srcId="{81630A40-5098-4E43-AF2E-A52BF31EDEE3}" destId="{23D641A2-285F-4B37-8277-F6853F19C9D3}" srcOrd="0" destOrd="0" presId="urn:microsoft.com/office/officeart/2005/8/layout/vList3"/>
    <dgm:cxn modelId="{CAC9550D-1393-4EF3-A65E-279D05C45B2E}" type="presParOf" srcId="{16918239-69BF-4E25-8D15-D0B4C8DD99DA}" destId="{6C28CED8-0211-4661-B16F-70A37DEB5012}" srcOrd="0" destOrd="0" presId="urn:microsoft.com/office/officeart/2005/8/layout/vList3"/>
    <dgm:cxn modelId="{509A62EB-2D54-4CEF-8E4C-8818FE8EC2EF}" type="presParOf" srcId="{6C28CED8-0211-4661-B16F-70A37DEB5012}" destId="{6E4A5923-88CF-4225-9A47-C54EFC313C7F}" srcOrd="0" destOrd="0" presId="urn:microsoft.com/office/officeart/2005/8/layout/vList3"/>
    <dgm:cxn modelId="{62317157-2B96-498D-9AF1-902985BFD090}" type="presParOf" srcId="{6C28CED8-0211-4661-B16F-70A37DEB5012}" destId="{23D641A2-285F-4B37-8277-F6853F19C9D3}" srcOrd="1" destOrd="0" presId="urn:microsoft.com/office/officeart/2005/8/layout/vList3"/>
    <dgm:cxn modelId="{B60BB820-21CF-459F-8715-7C14703B9AA1}" type="presParOf" srcId="{16918239-69BF-4E25-8D15-D0B4C8DD99DA}" destId="{2FAD1292-2B28-4EFE-BEEF-9D626C9B0325}" srcOrd="1" destOrd="0" presId="urn:microsoft.com/office/officeart/2005/8/layout/vList3"/>
    <dgm:cxn modelId="{1E644C50-D2C6-4407-B076-B881E0C1D05A}" type="presParOf" srcId="{16918239-69BF-4E25-8D15-D0B4C8DD99DA}" destId="{086E6966-46A6-4C93-BC98-00CBA17FC246}" srcOrd="2" destOrd="0" presId="urn:microsoft.com/office/officeart/2005/8/layout/vList3"/>
    <dgm:cxn modelId="{D3716BAC-56C5-4FD2-80A1-8F54EA1DC88F}" type="presParOf" srcId="{086E6966-46A6-4C93-BC98-00CBA17FC246}" destId="{43C20A75-D76E-4E7D-9CE8-8CB2CCECAB96}" srcOrd="0" destOrd="0" presId="urn:microsoft.com/office/officeart/2005/8/layout/vList3"/>
    <dgm:cxn modelId="{918C5E68-8D67-49E2-A0E3-B0476071819E}" type="presParOf" srcId="{086E6966-46A6-4C93-BC98-00CBA17FC246}" destId="{9407C250-E021-43B9-B6ED-8B51FC3EAA87}" srcOrd="1" destOrd="0" presId="urn:microsoft.com/office/officeart/2005/8/layout/vList3"/>
    <dgm:cxn modelId="{6AECA96F-1A41-4566-851A-9F1A767D688F}" type="presParOf" srcId="{16918239-69BF-4E25-8D15-D0B4C8DD99DA}" destId="{D3B19F4E-C28F-4EC8-B4E4-685137928FE0}" srcOrd="3" destOrd="0" presId="urn:microsoft.com/office/officeart/2005/8/layout/vList3"/>
    <dgm:cxn modelId="{A8CAAF96-BB5F-4C88-B898-C233479CF0E0}" type="presParOf" srcId="{16918239-69BF-4E25-8D15-D0B4C8DD99DA}" destId="{3186B392-098B-4026-B639-5DCB420BE259}" srcOrd="4" destOrd="0" presId="urn:microsoft.com/office/officeart/2005/8/layout/vList3"/>
    <dgm:cxn modelId="{5EEB538E-AE01-46A2-9339-B51BAD55A861}" type="presParOf" srcId="{3186B392-098B-4026-B639-5DCB420BE259}" destId="{5D8952ED-5191-4C58-AD55-9B1AD3DBCB25}" srcOrd="0" destOrd="0" presId="urn:microsoft.com/office/officeart/2005/8/layout/vList3"/>
    <dgm:cxn modelId="{092AF682-A3AE-48CB-9F16-3856AD2AC480}" type="presParOf" srcId="{3186B392-098B-4026-B639-5DCB420BE259}" destId="{7CF2701B-0A81-444E-A793-A168DC705E31}" srcOrd="1" destOrd="0" presId="urn:microsoft.com/office/officeart/2005/8/layout/vList3"/>
    <dgm:cxn modelId="{033B1B1B-82DC-44D5-A160-B56ED70BB089}" type="presParOf" srcId="{16918239-69BF-4E25-8D15-D0B4C8DD99DA}" destId="{25606EA4-4A80-4637-8C1D-9817A5C2C852}" srcOrd="5" destOrd="0" presId="urn:microsoft.com/office/officeart/2005/8/layout/vList3"/>
    <dgm:cxn modelId="{D0070F2E-726B-4853-9CC6-BAFE4E222F4A}" type="presParOf" srcId="{16918239-69BF-4E25-8D15-D0B4C8DD99DA}" destId="{6AA491C3-92A9-45C0-9887-BFFD08F55D4E}" srcOrd="6" destOrd="0" presId="urn:microsoft.com/office/officeart/2005/8/layout/vList3"/>
    <dgm:cxn modelId="{AA208BA0-4B9B-4D9A-9F7F-3816C5258783}" type="presParOf" srcId="{6AA491C3-92A9-45C0-9887-BFFD08F55D4E}" destId="{9EBEF574-F8BD-46E5-86FF-A6D600FC1331}" srcOrd="0" destOrd="0" presId="urn:microsoft.com/office/officeart/2005/8/layout/vList3"/>
    <dgm:cxn modelId="{D617FBDE-032C-4F3E-AFED-09180E59A5A3}" type="presParOf" srcId="{6AA491C3-92A9-45C0-9887-BFFD08F55D4E}" destId="{07AC35B6-1866-422F-9525-D11F5DC588A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0412A1-ED3F-4208-8DCF-8B17193BEE79}">
      <dsp:nvSpPr>
        <dsp:cNvPr id="0" name=""/>
        <dsp:cNvSpPr/>
      </dsp:nvSpPr>
      <dsp:spPr>
        <a:xfrm>
          <a:off x="3776280" y="716986"/>
          <a:ext cx="4639438" cy="4639438"/>
        </a:xfrm>
        <a:prstGeom prst="blockArc">
          <a:avLst>
            <a:gd name="adj1" fmla="val 11880000"/>
            <a:gd name="adj2" fmla="val 16200000"/>
            <a:gd name="adj3" fmla="val 4643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4151072-2E49-4E88-BF58-9883C9CD62D2}">
      <dsp:nvSpPr>
        <dsp:cNvPr id="0" name=""/>
        <dsp:cNvSpPr/>
      </dsp:nvSpPr>
      <dsp:spPr>
        <a:xfrm>
          <a:off x="3776280" y="716986"/>
          <a:ext cx="4639438" cy="4639438"/>
        </a:xfrm>
        <a:prstGeom prst="blockArc">
          <a:avLst>
            <a:gd name="adj1" fmla="val 7560000"/>
            <a:gd name="adj2" fmla="val 11880000"/>
            <a:gd name="adj3" fmla="val 4643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8BC9880-379A-4B31-9351-C01D5CD36415}">
      <dsp:nvSpPr>
        <dsp:cNvPr id="0" name=""/>
        <dsp:cNvSpPr/>
      </dsp:nvSpPr>
      <dsp:spPr>
        <a:xfrm>
          <a:off x="3776280" y="716986"/>
          <a:ext cx="4639438" cy="4639438"/>
        </a:xfrm>
        <a:prstGeom prst="blockArc">
          <a:avLst>
            <a:gd name="adj1" fmla="val 3240000"/>
            <a:gd name="adj2" fmla="val 7560000"/>
            <a:gd name="adj3" fmla="val 4643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D6D0BB2-73EC-4DD9-9745-EB2CFDA894A2}">
      <dsp:nvSpPr>
        <dsp:cNvPr id="0" name=""/>
        <dsp:cNvSpPr/>
      </dsp:nvSpPr>
      <dsp:spPr>
        <a:xfrm>
          <a:off x="3776280" y="716986"/>
          <a:ext cx="4639438" cy="4639438"/>
        </a:xfrm>
        <a:prstGeom prst="blockArc">
          <a:avLst>
            <a:gd name="adj1" fmla="val 20520000"/>
            <a:gd name="adj2" fmla="val 3240000"/>
            <a:gd name="adj3" fmla="val 4643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10821A7-33C5-4C62-8CCA-FBFD83740FE2}">
      <dsp:nvSpPr>
        <dsp:cNvPr id="0" name=""/>
        <dsp:cNvSpPr/>
      </dsp:nvSpPr>
      <dsp:spPr>
        <a:xfrm>
          <a:off x="3776280" y="716986"/>
          <a:ext cx="4639438" cy="4639438"/>
        </a:xfrm>
        <a:prstGeom prst="blockArc">
          <a:avLst>
            <a:gd name="adj1" fmla="val 16200000"/>
            <a:gd name="adj2" fmla="val 20520000"/>
            <a:gd name="adj3" fmla="val 4643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E8790C5-4A33-4E46-928E-8903714F1B5A}">
      <dsp:nvSpPr>
        <dsp:cNvPr id="0" name=""/>
        <dsp:cNvSpPr/>
      </dsp:nvSpPr>
      <dsp:spPr>
        <a:xfrm>
          <a:off x="5104266" y="2064955"/>
          <a:ext cx="1983466" cy="1943501"/>
        </a:xfrm>
        <a:prstGeom prst="ellipse">
          <a:avLst/>
        </a:prstGeom>
        <a:solidFill>
          <a:schemeClr val="accent2">
            <a:lumMod val="20000"/>
            <a:lumOff val="8000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i="1" kern="1200" dirty="0" smtClean="0"/>
            <a:t>Спиральная модель</a:t>
          </a:r>
          <a:endParaRPr lang="ru-RU" sz="1600" b="1" i="1" kern="1200" dirty="0"/>
        </a:p>
      </dsp:txBody>
      <dsp:txXfrm>
        <a:off x="5394738" y="2349574"/>
        <a:ext cx="1402522" cy="1374263"/>
      </dsp:txXfrm>
    </dsp:sp>
    <dsp:sp modelId="{313161D1-692A-41A8-A314-FE8FA478053B}">
      <dsp:nvSpPr>
        <dsp:cNvPr id="0" name=""/>
        <dsp:cNvSpPr/>
      </dsp:nvSpPr>
      <dsp:spPr>
        <a:xfrm>
          <a:off x="5039188" y="-162792"/>
          <a:ext cx="2113622" cy="18672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Новаторский проект</a:t>
          </a:r>
          <a:endParaRPr lang="ru-RU" sz="1800" kern="1200" dirty="0"/>
        </a:p>
      </dsp:txBody>
      <dsp:txXfrm>
        <a:off x="5348721" y="110664"/>
        <a:ext cx="1494556" cy="1320360"/>
      </dsp:txXfrm>
    </dsp:sp>
    <dsp:sp modelId="{55FDA860-80B8-4B59-9381-FB846C4D4B8B}">
      <dsp:nvSpPr>
        <dsp:cNvPr id="0" name=""/>
        <dsp:cNvSpPr/>
      </dsp:nvSpPr>
      <dsp:spPr>
        <a:xfrm>
          <a:off x="7194152" y="1402879"/>
          <a:ext cx="2113622" cy="18672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err="1" smtClean="0"/>
            <a:t>Прототипиро-вание</a:t>
          </a:r>
          <a:endParaRPr lang="ru-RU" sz="1700" kern="1200" dirty="0"/>
        </a:p>
      </dsp:txBody>
      <dsp:txXfrm>
        <a:off x="7503685" y="1676335"/>
        <a:ext cx="1494556" cy="1320360"/>
      </dsp:txXfrm>
    </dsp:sp>
    <dsp:sp modelId="{AAB17652-F1B8-4607-B68C-63D62B8E158C}">
      <dsp:nvSpPr>
        <dsp:cNvPr id="0" name=""/>
        <dsp:cNvSpPr/>
      </dsp:nvSpPr>
      <dsp:spPr>
        <a:xfrm>
          <a:off x="6371029" y="3936191"/>
          <a:ext cx="2113622" cy="18672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kern="1200" dirty="0" smtClean="0"/>
            <a:t>Неопределенные сроки</a:t>
          </a:r>
          <a:endParaRPr lang="ru-RU" sz="1400" kern="1200" dirty="0"/>
        </a:p>
      </dsp:txBody>
      <dsp:txXfrm>
        <a:off x="6680562" y="4209647"/>
        <a:ext cx="1494556" cy="1320360"/>
      </dsp:txXfrm>
    </dsp:sp>
    <dsp:sp modelId="{79A63AD9-B2E9-454D-9807-BB6B14820DB5}">
      <dsp:nvSpPr>
        <dsp:cNvPr id="0" name=""/>
        <dsp:cNvSpPr/>
      </dsp:nvSpPr>
      <dsp:spPr>
        <a:xfrm>
          <a:off x="3707348" y="3936191"/>
          <a:ext cx="2113622" cy="18672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Не ограничиваю-</a:t>
          </a:r>
          <a:r>
            <a:rPr lang="ru-RU" sz="1700" kern="1200" dirty="0" err="1" smtClean="0"/>
            <a:t>щая</a:t>
          </a:r>
          <a:endParaRPr lang="ru-RU" sz="1700" kern="1200" dirty="0"/>
        </a:p>
      </dsp:txBody>
      <dsp:txXfrm>
        <a:off x="4016881" y="4209647"/>
        <a:ext cx="1494556" cy="1320360"/>
      </dsp:txXfrm>
    </dsp:sp>
    <dsp:sp modelId="{B3CA0C12-F8FE-407A-AA45-33210644636F}">
      <dsp:nvSpPr>
        <dsp:cNvPr id="0" name=""/>
        <dsp:cNvSpPr/>
      </dsp:nvSpPr>
      <dsp:spPr>
        <a:xfrm>
          <a:off x="2884225" y="1402879"/>
          <a:ext cx="2113622" cy="18672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Постоянная модификация требований</a:t>
          </a:r>
          <a:endParaRPr lang="ru-RU" sz="1700" kern="1200" dirty="0"/>
        </a:p>
      </dsp:txBody>
      <dsp:txXfrm>
        <a:off x="3193758" y="1676335"/>
        <a:ext cx="1494556" cy="13203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A313E1-C207-4F24-8BA3-6AC3D5DBFAA4}">
      <dsp:nvSpPr>
        <dsp:cNvPr id="0" name=""/>
        <dsp:cNvSpPr/>
      </dsp:nvSpPr>
      <dsp:spPr>
        <a:xfrm rot="5400000">
          <a:off x="-239148" y="239295"/>
          <a:ext cx="1594322" cy="11160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500" kern="1200" dirty="0" smtClean="0"/>
            <a:t>1 виток</a:t>
          </a:r>
          <a:endParaRPr lang="ru-RU" sz="2500" kern="1200" dirty="0"/>
        </a:p>
      </dsp:txBody>
      <dsp:txXfrm rot="-5400000">
        <a:off x="1" y="558160"/>
        <a:ext cx="1116025" cy="478297"/>
      </dsp:txXfrm>
    </dsp:sp>
    <dsp:sp modelId="{D9659FBA-7272-46FD-8A72-4271433030AA}">
      <dsp:nvSpPr>
        <dsp:cNvPr id="0" name=""/>
        <dsp:cNvSpPr/>
      </dsp:nvSpPr>
      <dsp:spPr>
        <a:xfrm rot="5400000">
          <a:off x="5524971" y="-4409438"/>
          <a:ext cx="1036309" cy="9855187"/>
        </a:xfrm>
        <a:prstGeom prst="round2Same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700" kern="1200" dirty="0" smtClean="0"/>
            <a:t>14.09.15 – 16.11.15	</a:t>
          </a:r>
          <a:endParaRPr lang="ru-RU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700" kern="1200" dirty="0" smtClean="0"/>
            <a:t>Каркас системы, просмотр классических примеров задач</a:t>
          </a:r>
          <a:endParaRPr lang="ru-RU" sz="2700" kern="1200" dirty="0"/>
        </a:p>
      </dsp:txBody>
      <dsp:txXfrm rot="-5400000">
        <a:off x="1115532" y="50589"/>
        <a:ext cx="9804599" cy="935133"/>
      </dsp:txXfrm>
    </dsp:sp>
    <dsp:sp modelId="{043248A4-B76B-4775-9D4B-3F36F98EC3C4}">
      <dsp:nvSpPr>
        <dsp:cNvPr id="0" name=""/>
        <dsp:cNvSpPr/>
      </dsp:nvSpPr>
      <dsp:spPr>
        <a:xfrm rot="5400000">
          <a:off x="-239148" y="1639276"/>
          <a:ext cx="1594322" cy="11160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500" kern="1200" dirty="0" smtClean="0"/>
            <a:t>2 виток</a:t>
          </a:r>
          <a:endParaRPr lang="ru-RU" sz="2500" kern="1200" dirty="0"/>
        </a:p>
      </dsp:txBody>
      <dsp:txXfrm rot="-5400000">
        <a:off x="1" y="1958141"/>
        <a:ext cx="1116025" cy="478297"/>
      </dsp:txXfrm>
    </dsp:sp>
    <dsp:sp modelId="{C82D2BE8-DF93-425D-BEFF-C22CA35BD842}">
      <dsp:nvSpPr>
        <dsp:cNvPr id="0" name=""/>
        <dsp:cNvSpPr/>
      </dsp:nvSpPr>
      <dsp:spPr>
        <a:xfrm rot="5400000">
          <a:off x="5525464" y="-3009310"/>
          <a:ext cx="1036309" cy="9855187"/>
        </a:xfrm>
        <a:prstGeom prst="round2Same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700" kern="1200" dirty="0" smtClean="0"/>
            <a:t>12.11.15 – 29.11.15	</a:t>
          </a:r>
          <a:endParaRPr lang="ru-RU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700" kern="1200" dirty="0" smtClean="0"/>
            <a:t>Проверка задач и просмотр посылок</a:t>
          </a:r>
          <a:endParaRPr lang="ru-RU" sz="2700" kern="1200" dirty="0"/>
        </a:p>
      </dsp:txBody>
      <dsp:txXfrm rot="-5400000">
        <a:off x="1116025" y="1450717"/>
        <a:ext cx="9804599" cy="935133"/>
      </dsp:txXfrm>
    </dsp:sp>
    <dsp:sp modelId="{91212FCD-9A10-4178-AE7F-2BD6AE2E4E03}">
      <dsp:nvSpPr>
        <dsp:cNvPr id="0" name=""/>
        <dsp:cNvSpPr/>
      </dsp:nvSpPr>
      <dsp:spPr>
        <a:xfrm rot="5400000">
          <a:off x="-239148" y="3039258"/>
          <a:ext cx="1594322" cy="11160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500" kern="1200" dirty="0" smtClean="0"/>
            <a:t>3 виток </a:t>
          </a:r>
          <a:endParaRPr lang="ru-RU" sz="2500" kern="1200" dirty="0"/>
        </a:p>
      </dsp:txBody>
      <dsp:txXfrm rot="-5400000">
        <a:off x="1" y="3358123"/>
        <a:ext cx="1116025" cy="478297"/>
      </dsp:txXfrm>
    </dsp:sp>
    <dsp:sp modelId="{26F82396-4F06-4B27-A0B8-A9A7EDCFD031}">
      <dsp:nvSpPr>
        <dsp:cNvPr id="0" name=""/>
        <dsp:cNvSpPr/>
      </dsp:nvSpPr>
      <dsp:spPr>
        <a:xfrm rot="5400000">
          <a:off x="5525464" y="-1609329"/>
          <a:ext cx="1036309" cy="9855187"/>
        </a:xfrm>
        <a:prstGeom prst="round2Same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700" kern="1200" dirty="0" smtClean="0"/>
            <a:t>30.11.15 – 20.12.15	</a:t>
          </a:r>
          <a:endParaRPr lang="ru-RU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2700" kern="1200" dirty="0" smtClean="0"/>
            <a:t>Алгоритмы изменения рейтинга задач и пользователей</a:t>
          </a:r>
          <a:endParaRPr lang="ru-RU" sz="2700" kern="1200" dirty="0"/>
        </a:p>
      </dsp:txBody>
      <dsp:txXfrm rot="-5400000">
        <a:off x="1116025" y="2850698"/>
        <a:ext cx="9804599" cy="9351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8BF846-CAEA-41DD-93FD-ECDD59F6821F}">
      <dsp:nvSpPr>
        <dsp:cNvPr id="0" name=""/>
        <dsp:cNvSpPr/>
      </dsp:nvSpPr>
      <dsp:spPr>
        <a:xfrm>
          <a:off x="385706" y="1440"/>
          <a:ext cx="3187437" cy="191246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100" kern="1200" dirty="0" smtClean="0"/>
            <a:t>Организация работы внутри витка</a:t>
          </a:r>
          <a:endParaRPr lang="ru-RU" sz="3100" kern="1200" dirty="0"/>
        </a:p>
      </dsp:txBody>
      <dsp:txXfrm>
        <a:off x="385706" y="1440"/>
        <a:ext cx="3187437" cy="1912462"/>
      </dsp:txXfrm>
    </dsp:sp>
    <dsp:sp modelId="{20469DAF-F4E8-4C49-9D71-74D6A88DE701}">
      <dsp:nvSpPr>
        <dsp:cNvPr id="0" name=""/>
        <dsp:cNvSpPr/>
      </dsp:nvSpPr>
      <dsp:spPr>
        <a:xfrm>
          <a:off x="3891887" y="1440"/>
          <a:ext cx="3187437" cy="191246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100" kern="1200" dirty="0" smtClean="0"/>
            <a:t>Система управления проектами</a:t>
          </a:r>
          <a:endParaRPr lang="ru-RU" sz="3100" kern="1200" dirty="0"/>
        </a:p>
      </dsp:txBody>
      <dsp:txXfrm>
        <a:off x="3891887" y="1440"/>
        <a:ext cx="3187437" cy="1912462"/>
      </dsp:txXfrm>
    </dsp:sp>
    <dsp:sp modelId="{39C93524-5937-481B-AE8C-E5F49ED30529}">
      <dsp:nvSpPr>
        <dsp:cNvPr id="0" name=""/>
        <dsp:cNvSpPr/>
      </dsp:nvSpPr>
      <dsp:spPr>
        <a:xfrm>
          <a:off x="7398068" y="1440"/>
          <a:ext cx="3187437" cy="191246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100" kern="1200" dirty="0" smtClean="0"/>
            <a:t>Контроль управления версиями</a:t>
          </a:r>
          <a:endParaRPr lang="ru-RU" sz="3100" kern="1200" dirty="0"/>
        </a:p>
      </dsp:txBody>
      <dsp:txXfrm>
        <a:off x="7398068" y="1440"/>
        <a:ext cx="3187437" cy="1912462"/>
      </dsp:txXfrm>
    </dsp:sp>
    <dsp:sp modelId="{D97C3A77-3602-4252-882A-C69C833C1629}">
      <dsp:nvSpPr>
        <dsp:cNvPr id="0" name=""/>
        <dsp:cNvSpPr/>
      </dsp:nvSpPr>
      <dsp:spPr>
        <a:xfrm>
          <a:off x="2138797" y="2232646"/>
          <a:ext cx="3187437" cy="191246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100" kern="1200" dirty="0" smtClean="0"/>
            <a:t>Организация работы в течение недели</a:t>
          </a:r>
          <a:endParaRPr lang="ru-RU" sz="3100" kern="1200" dirty="0"/>
        </a:p>
      </dsp:txBody>
      <dsp:txXfrm>
        <a:off x="2138797" y="2232646"/>
        <a:ext cx="3187437" cy="1912462"/>
      </dsp:txXfrm>
    </dsp:sp>
    <dsp:sp modelId="{4AF018EF-C572-4FB3-A2E9-389EC6AFFBBA}">
      <dsp:nvSpPr>
        <dsp:cNvPr id="0" name=""/>
        <dsp:cNvSpPr/>
      </dsp:nvSpPr>
      <dsp:spPr>
        <a:xfrm>
          <a:off x="5644978" y="2232646"/>
          <a:ext cx="3187437" cy="191246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100" kern="1200" dirty="0" smtClean="0"/>
            <a:t>Анализ результатов завершенного витка</a:t>
          </a:r>
          <a:endParaRPr lang="ru-RU" sz="3100" kern="1200" dirty="0"/>
        </a:p>
      </dsp:txBody>
      <dsp:txXfrm>
        <a:off x="5644978" y="2232646"/>
        <a:ext cx="3187437" cy="19124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4DC838-2E3E-4DDC-AD0B-B07EF22A7F22}">
      <dsp:nvSpPr>
        <dsp:cNvPr id="0" name=""/>
        <dsp:cNvSpPr/>
      </dsp:nvSpPr>
      <dsp:spPr>
        <a:xfrm>
          <a:off x="0" y="329335"/>
          <a:ext cx="10971213" cy="4284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D371C5-318F-4518-94E5-D1CBFDD8400F}">
      <dsp:nvSpPr>
        <dsp:cNvPr id="0" name=""/>
        <dsp:cNvSpPr/>
      </dsp:nvSpPr>
      <dsp:spPr>
        <a:xfrm>
          <a:off x="548560" y="78415"/>
          <a:ext cx="7679849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0280" tIns="0" rIns="290280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Анализ</a:t>
          </a:r>
          <a:r>
            <a:rPr lang="en-US" sz="2400" kern="1200" dirty="0" smtClean="0"/>
            <a:t> и </a:t>
          </a:r>
          <a:r>
            <a:rPr lang="en-US" sz="2400" kern="1200" err="1" smtClean="0"/>
            <a:t>модификация</a:t>
          </a:r>
          <a:r>
            <a:rPr lang="en-US" sz="2400" kern="1200" smtClean="0"/>
            <a:t> требований</a:t>
          </a:r>
          <a:endParaRPr lang="ru-RU" sz="2400" kern="1200"/>
        </a:p>
      </dsp:txBody>
      <dsp:txXfrm>
        <a:off x="573058" y="102913"/>
        <a:ext cx="7630853" cy="452844"/>
      </dsp:txXfrm>
    </dsp:sp>
    <dsp:sp modelId="{26D85CE3-E5AC-49AC-812D-176DBB166EC3}">
      <dsp:nvSpPr>
        <dsp:cNvPr id="0" name=""/>
        <dsp:cNvSpPr/>
      </dsp:nvSpPr>
      <dsp:spPr>
        <a:xfrm>
          <a:off x="0" y="1100455"/>
          <a:ext cx="10971213" cy="4284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1FC540-B62E-450A-B56D-0B17F3472AD6}">
      <dsp:nvSpPr>
        <dsp:cNvPr id="0" name=""/>
        <dsp:cNvSpPr/>
      </dsp:nvSpPr>
      <dsp:spPr>
        <a:xfrm>
          <a:off x="548560" y="849535"/>
          <a:ext cx="7679849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0280" tIns="0" rIns="290280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Проектирование</a:t>
          </a:r>
          <a:r>
            <a:rPr lang="en-US" sz="2400" kern="1200" dirty="0" smtClean="0"/>
            <a:t> </a:t>
          </a:r>
          <a:r>
            <a:rPr lang="en-US" sz="2400" kern="1200" err="1" smtClean="0"/>
            <a:t>Базы</a:t>
          </a:r>
          <a:r>
            <a:rPr lang="en-US" sz="2400" kern="1200" smtClean="0"/>
            <a:t> Данных </a:t>
          </a:r>
          <a:endParaRPr lang="ru-RU" sz="2400" kern="1200"/>
        </a:p>
      </dsp:txBody>
      <dsp:txXfrm>
        <a:off x="573058" y="874033"/>
        <a:ext cx="7630853" cy="452844"/>
      </dsp:txXfrm>
    </dsp:sp>
    <dsp:sp modelId="{5EFDD03A-A163-4CAE-9FCA-CFC2C3240211}">
      <dsp:nvSpPr>
        <dsp:cNvPr id="0" name=""/>
        <dsp:cNvSpPr/>
      </dsp:nvSpPr>
      <dsp:spPr>
        <a:xfrm>
          <a:off x="0" y="1871575"/>
          <a:ext cx="10971213" cy="4284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AB5FC1-FEA7-46D5-8F0B-E121685C9671}">
      <dsp:nvSpPr>
        <dsp:cNvPr id="0" name=""/>
        <dsp:cNvSpPr/>
      </dsp:nvSpPr>
      <dsp:spPr>
        <a:xfrm>
          <a:off x="548560" y="1620655"/>
          <a:ext cx="7679849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0280" tIns="0" rIns="290280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Проектирование</a:t>
          </a:r>
          <a:r>
            <a:rPr lang="en-US" sz="2400" kern="1200" dirty="0" smtClean="0"/>
            <a:t> </a:t>
          </a:r>
          <a:r>
            <a:rPr lang="en-US" sz="2400" kern="1200" err="1" smtClean="0"/>
            <a:t>веб-интерфейса</a:t>
          </a:r>
          <a:r>
            <a:rPr lang="en-US" sz="2400" kern="1200" smtClean="0"/>
            <a:t> пользователя</a:t>
          </a:r>
          <a:endParaRPr lang="ru-RU" sz="2400" kern="1200"/>
        </a:p>
      </dsp:txBody>
      <dsp:txXfrm>
        <a:off x="573058" y="1645153"/>
        <a:ext cx="7630853" cy="452844"/>
      </dsp:txXfrm>
    </dsp:sp>
    <dsp:sp modelId="{7C943DF4-B908-44FC-A9C4-FA56FF944CD6}">
      <dsp:nvSpPr>
        <dsp:cNvPr id="0" name=""/>
        <dsp:cNvSpPr/>
      </dsp:nvSpPr>
      <dsp:spPr>
        <a:xfrm>
          <a:off x="0" y="2642695"/>
          <a:ext cx="10971213" cy="4284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1160B7-2BAA-4150-9FB8-40D3496D3643}">
      <dsp:nvSpPr>
        <dsp:cNvPr id="0" name=""/>
        <dsp:cNvSpPr/>
      </dsp:nvSpPr>
      <dsp:spPr>
        <a:xfrm>
          <a:off x="548560" y="2391775"/>
          <a:ext cx="7679849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0280" tIns="0" rIns="290280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Наполнение</a:t>
          </a:r>
          <a:r>
            <a:rPr lang="en-US" sz="2400" kern="1200" dirty="0" smtClean="0"/>
            <a:t> </a:t>
          </a:r>
          <a:r>
            <a:rPr lang="en-US" sz="2400" kern="1200" err="1" smtClean="0"/>
            <a:t>Базы</a:t>
          </a:r>
          <a:r>
            <a:rPr lang="en-US" sz="2400" kern="1200" smtClean="0"/>
            <a:t> Данных</a:t>
          </a:r>
          <a:endParaRPr lang="ru-RU" sz="2400" kern="1200"/>
        </a:p>
      </dsp:txBody>
      <dsp:txXfrm>
        <a:off x="573058" y="2416273"/>
        <a:ext cx="7630853" cy="452844"/>
      </dsp:txXfrm>
    </dsp:sp>
    <dsp:sp modelId="{0552B213-FC35-417E-888F-DD9B707B8546}">
      <dsp:nvSpPr>
        <dsp:cNvPr id="0" name=""/>
        <dsp:cNvSpPr/>
      </dsp:nvSpPr>
      <dsp:spPr>
        <a:xfrm>
          <a:off x="0" y="3413815"/>
          <a:ext cx="10971213" cy="4284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222531-7DF7-4623-8ABE-954684499CCC}">
      <dsp:nvSpPr>
        <dsp:cNvPr id="0" name=""/>
        <dsp:cNvSpPr/>
      </dsp:nvSpPr>
      <dsp:spPr>
        <a:xfrm>
          <a:off x="548560" y="3162895"/>
          <a:ext cx="7679849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0280" tIns="0" rIns="290280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Разработка</a:t>
          </a:r>
          <a:endParaRPr lang="ru-RU" sz="2400" kern="1200"/>
        </a:p>
      </dsp:txBody>
      <dsp:txXfrm>
        <a:off x="573058" y="3187393"/>
        <a:ext cx="7630853" cy="452844"/>
      </dsp:txXfrm>
    </dsp:sp>
    <dsp:sp modelId="{422FE491-234B-4253-BFE7-036B80AA31FC}">
      <dsp:nvSpPr>
        <dsp:cNvPr id="0" name=""/>
        <dsp:cNvSpPr/>
      </dsp:nvSpPr>
      <dsp:spPr>
        <a:xfrm>
          <a:off x="0" y="4184935"/>
          <a:ext cx="10971213" cy="4284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60BE0A-1AF4-44C4-84A8-BBBCE71E0012}">
      <dsp:nvSpPr>
        <dsp:cNvPr id="0" name=""/>
        <dsp:cNvSpPr/>
      </dsp:nvSpPr>
      <dsp:spPr>
        <a:xfrm>
          <a:off x="548560" y="3934015"/>
          <a:ext cx="7679849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0280" tIns="0" rIns="290280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Тестирование</a:t>
          </a:r>
          <a:endParaRPr lang="ru-RU" sz="2400" kern="1200"/>
        </a:p>
      </dsp:txBody>
      <dsp:txXfrm>
        <a:off x="573058" y="3958513"/>
        <a:ext cx="7630853" cy="452844"/>
      </dsp:txXfrm>
    </dsp:sp>
    <dsp:sp modelId="{404F2669-D46F-4801-9A20-0C213EDB01E0}">
      <dsp:nvSpPr>
        <dsp:cNvPr id="0" name=""/>
        <dsp:cNvSpPr/>
      </dsp:nvSpPr>
      <dsp:spPr>
        <a:xfrm>
          <a:off x="0" y="4956055"/>
          <a:ext cx="10971213" cy="42840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076D86-FD1C-472F-ABA0-2D22CE067DC6}">
      <dsp:nvSpPr>
        <dsp:cNvPr id="0" name=""/>
        <dsp:cNvSpPr/>
      </dsp:nvSpPr>
      <dsp:spPr>
        <a:xfrm>
          <a:off x="548560" y="4705135"/>
          <a:ext cx="7679849" cy="50184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0280" tIns="0" rIns="290280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Верификация</a:t>
          </a:r>
          <a:endParaRPr lang="ru-RU" sz="2400" kern="1200"/>
        </a:p>
      </dsp:txBody>
      <dsp:txXfrm>
        <a:off x="573058" y="4729633"/>
        <a:ext cx="7630853" cy="45284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F1E81F-F5EE-4BF1-ADF5-D3E1E75AAF68}">
      <dsp:nvSpPr>
        <dsp:cNvPr id="0" name=""/>
        <dsp:cNvSpPr/>
      </dsp:nvSpPr>
      <dsp:spPr>
        <a:xfrm>
          <a:off x="2116" y="2174875"/>
          <a:ext cx="2137833" cy="1068916"/>
        </a:xfrm>
        <a:prstGeom prst="roundRect">
          <a:avLst>
            <a:gd name="adj" fmla="val 1000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err="1" smtClean="0"/>
            <a:t>Репозиторий</a:t>
          </a:r>
          <a:endParaRPr lang="ru-RU" sz="2600" kern="1200" dirty="0"/>
        </a:p>
      </dsp:txBody>
      <dsp:txXfrm>
        <a:off x="33423" y="2206182"/>
        <a:ext cx="2075219" cy="1006302"/>
      </dsp:txXfrm>
    </dsp:sp>
    <dsp:sp modelId="{F5DC048C-10B3-4A70-A346-198605183E70}">
      <dsp:nvSpPr>
        <dsp:cNvPr id="0" name=""/>
        <dsp:cNvSpPr/>
      </dsp:nvSpPr>
      <dsp:spPr>
        <a:xfrm rot="18289469">
          <a:off x="1818797" y="2076952"/>
          <a:ext cx="1497437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497437" y="17753"/>
              </a:lnTo>
            </a:path>
          </a:pathLst>
        </a:custGeom>
        <a:noFill/>
        <a:ln w="25400" cap="flat" cmpd="sng" algn="ctr">
          <a:solidFill>
            <a:schemeClr val="accent2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2530080" y="2057270"/>
        <a:ext cx="74871" cy="74871"/>
      </dsp:txXfrm>
    </dsp:sp>
    <dsp:sp modelId="{8A405F5F-0F1C-4046-B449-990E1A589D1E}">
      <dsp:nvSpPr>
        <dsp:cNvPr id="0" name=""/>
        <dsp:cNvSpPr/>
      </dsp:nvSpPr>
      <dsp:spPr>
        <a:xfrm>
          <a:off x="2995083" y="945620"/>
          <a:ext cx="2137833" cy="1068916"/>
        </a:xfrm>
        <a:prstGeom prst="roundRect">
          <a:avLst>
            <a:gd name="adj" fmla="val 10000"/>
          </a:avLst>
        </a:prstGeom>
        <a:solidFill>
          <a:schemeClr val="accent2">
            <a:tint val="99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Неделя</a:t>
          </a:r>
          <a:r>
            <a:rPr lang="en-US" sz="2600" kern="1200" dirty="0" smtClean="0"/>
            <a:t> </a:t>
          </a:r>
          <a:r>
            <a:rPr lang="ru-RU" sz="2600" kern="1200" dirty="0" smtClean="0"/>
            <a:t>1</a:t>
          </a:r>
          <a:endParaRPr lang="ru-RU" sz="2600" kern="1200" dirty="0"/>
        </a:p>
      </dsp:txBody>
      <dsp:txXfrm>
        <a:off x="3026390" y="976927"/>
        <a:ext cx="2075219" cy="1006302"/>
      </dsp:txXfrm>
    </dsp:sp>
    <dsp:sp modelId="{7778B625-B8AB-4199-82B7-9E6864A5FD99}">
      <dsp:nvSpPr>
        <dsp:cNvPr id="0" name=""/>
        <dsp:cNvSpPr/>
      </dsp:nvSpPr>
      <dsp:spPr>
        <a:xfrm rot="19457599">
          <a:off x="5033933" y="1155011"/>
          <a:ext cx="1053099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053099" y="17753"/>
              </a:lnTo>
            </a:path>
          </a:pathLst>
        </a:custGeom>
        <a:noFill/>
        <a:ln w="254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5534155" y="1146438"/>
        <a:ext cx="52654" cy="52654"/>
      </dsp:txXfrm>
    </dsp:sp>
    <dsp:sp modelId="{1B6C08D5-699D-4933-A92A-9F59CA498354}">
      <dsp:nvSpPr>
        <dsp:cNvPr id="0" name=""/>
        <dsp:cNvSpPr/>
      </dsp:nvSpPr>
      <dsp:spPr>
        <a:xfrm>
          <a:off x="5988050" y="330993"/>
          <a:ext cx="2137833" cy="1068916"/>
        </a:xfrm>
        <a:prstGeom prst="roundRect">
          <a:avLst>
            <a:gd name="adj" fmla="val 10000"/>
          </a:avLst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Документ</a:t>
          </a:r>
          <a:r>
            <a:rPr lang="en-US" sz="2600" kern="1200" dirty="0" smtClean="0"/>
            <a:t> </a:t>
          </a:r>
          <a:r>
            <a:rPr lang="ru-RU" sz="2600" kern="1200" dirty="0" smtClean="0"/>
            <a:t>1</a:t>
          </a:r>
          <a:endParaRPr lang="ru-RU" sz="2600" kern="1200" dirty="0"/>
        </a:p>
      </dsp:txBody>
      <dsp:txXfrm>
        <a:off x="6019357" y="362300"/>
        <a:ext cx="2075219" cy="1006302"/>
      </dsp:txXfrm>
    </dsp:sp>
    <dsp:sp modelId="{D9C91589-C8BB-49A0-B99D-D25F2B2532F6}">
      <dsp:nvSpPr>
        <dsp:cNvPr id="0" name=""/>
        <dsp:cNvSpPr/>
      </dsp:nvSpPr>
      <dsp:spPr>
        <a:xfrm rot="2142401">
          <a:off x="5033933" y="1769638"/>
          <a:ext cx="1053099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053099" y="17753"/>
              </a:lnTo>
            </a:path>
          </a:pathLst>
        </a:custGeom>
        <a:noFill/>
        <a:ln w="254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5534155" y="1761065"/>
        <a:ext cx="52654" cy="52654"/>
      </dsp:txXfrm>
    </dsp:sp>
    <dsp:sp modelId="{98C9154B-1A5B-4241-AC96-8F519A76133D}">
      <dsp:nvSpPr>
        <dsp:cNvPr id="0" name=""/>
        <dsp:cNvSpPr/>
      </dsp:nvSpPr>
      <dsp:spPr>
        <a:xfrm>
          <a:off x="5988050" y="1560248"/>
          <a:ext cx="2137833" cy="1068916"/>
        </a:xfrm>
        <a:prstGeom prst="roundRect">
          <a:avLst>
            <a:gd name="adj" fmla="val 10000"/>
          </a:avLst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Документ</a:t>
          </a:r>
          <a:r>
            <a:rPr lang="en-US" sz="2600" kern="1200" dirty="0" smtClean="0"/>
            <a:t> N</a:t>
          </a:r>
          <a:endParaRPr lang="ru-RU" sz="2600" kern="1200" dirty="0"/>
        </a:p>
      </dsp:txBody>
      <dsp:txXfrm>
        <a:off x="6019357" y="1591555"/>
        <a:ext cx="2075219" cy="1006302"/>
      </dsp:txXfrm>
    </dsp:sp>
    <dsp:sp modelId="{42E53B67-10B5-4EFC-A24D-FA10476AE724}">
      <dsp:nvSpPr>
        <dsp:cNvPr id="0" name=""/>
        <dsp:cNvSpPr/>
      </dsp:nvSpPr>
      <dsp:spPr>
        <a:xfrm rot="3310531">
          <a:off x="1818797" y="3306206"/>
          <a:ext cx="1497437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497437" y="17753"/>
              </a:lnTo>
            </a:path>
          </a:pathLst>
        </a:custGeom>
        <a:noFill/>
        <a:ln w="25400" cap="flat" cmpd="sng" algn="ctr">
          <a:solidFill>
            <a:schemeClr val="accent2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2530080" y="3286524"/>
        <a:ext cx="74871" cy="74871"/>
      </dsp:txXfrm>
    </dsp:sp>
    <dsp:sp modelId="{4BFB8181-C64C-40F7-ACB2-941388B170C0}">
      <dsp:nvSpPr>
        <dsp:cNvPr id="0" name=""/>
        <dsp:cNvSpPr/>
      </dsp:nvSpPr>
      <dsp:spPr>
        <a:xfrm>
          <a:off x="2995083" y="3404129"/>
          <a:ext cx="2137833" cy="1068916"/>
        </a:xfrm>
        <a:prstGeom prst="roundRect">
          <a:avLst>
            <a:gd name="adj" fmla="val 10000"/>
          </a:avLst>
        </a:prstGeom>
        <a:solidFill>
          <a:schemeClr val="accent2">
            <a:tint val="99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Неделя</a:t>
          </a:r>
          <a:r>
            <a:rPr lang="en-US" sz="2600" kern="1200" dirty="0" smtClean="0"/>
            <a:t> </a:t>
          </a:r>
          <a:r>
            <a:rPr lang="ru-RU" sz="2600" kern="1200" dirty="0" smtClean="0"/>
            <a:t>15</a:t>
          </a:r>
          <a:endParaRPr lang="ru-RU" sz="2600" kern="1200" dirty="0"/>
        </a:p>
      </dsp:txBody>
      <dsp:txXfrm>
        <a:off x="3026390" y="3435436"/>
        <a:ext cx="2075219" cy="1006302"/>
      </dsp:txXfrm>
    </dsp:sp>
    <dsp:sp modelId="{0F811CF8-E396-4E8E-80BA-AC7B83758217}">
      <dsp:nvSpPr>
        <dsp:cNvPr id="0" name=""/>
        <dsp:cNvSpPr/>
      </dsp:nvSpPr>
      <dsp:spPr>
        <a:xfrm rot="19457599">
          <a:off x="5033933" y="3613520"/>
          <a:ext cx="1053099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053099" y="17753"/>
              </a:lnTo>
            </a:path>
          </a:pathLst>
        </a:custGeom>
        <a:noFill/>
        <a:ln w="254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5534155" y="3604946"/>
        <a:ext cx="52654" cy="52654"/>
      </dsp:txXfrm>
    </dsp:sp>
    <dsp:sp modelId="{67702DCD-7095-4429-8FC0-C00BEC69E289}">
      <dsp:nvSpPr>
        <dsp:cNvPr id="0" name=""/>
        <dsp:cNvSpPr/>
      </dsp:nvSpPr>
      <dsp:spPr>
        <a:xfrm>
          <a:off x="5988050" y="2789502"/>
          <a:ext cx="2137833" cy="1068916"/>
        </a:xfrm>
        <a:prstGeom prst="roundRect">
          <a:avLst>
            <a:gd name="adj" fmla="val 10000"/>
          </a:avLst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Документ</a:t>
          </a:r>
          <a:r>
            <a:rPr lang="en-US" sz="2600" kern="1200" dirty="0" smtClean="0"/>
            <a:t> </a:t>
          </a:r>
          <a:r>
            <a:rPr lang="ru-RU" sz="2600" kern="1200" dirty="0" smtClean="0"/>
            <a:t>1</a:t>
          </a:r>
          <a:endParaRPr lang="ru-RU" sz="2600" kern="1200" dirty="0"/>
        </a:p>
      </dsp:txBody>
      <dsp:txXfrm>
        <a:off x="6019357" y="2820809"/>
        <a:ext cx="2075219" cy="1006302"/>
      </dsp:txXfrm>
    </dsp:sp>
    <dsp:sp modelId="{60ED9428-C995-40DD-9608-52F5173070B5}">
      <dsp:nvSpPr>
        <dsp:cNvPr id="0" name=""/>
        <dsp:cNvSpPr/>
      </dsp:nvSpPr>
      <dsp:spPr>
        <a:xfrm rot="2142401">
          <a:off x="5033933" y="4228147"/>
          <a:ext cx="1053099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053099" y="17753"/>
              </a:lnTo>
            </a:path>
          </a:pathLst>
        </a:custGeom>
        <a:noFill/>
        <a:ln w="25400" cap="flat" cmpd="sng" algn="ctr">
          <a:solidFill>
            <a:schemeClr val="accent2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5534155" y="4219573"/>
        <a:ext cx="52654" cy="52654"/>
      </dsp:txXfrm>
    </dsp:sp>
    <dsp:sp modelId="{AD352785-14B1-46C4-8B75-88A7A1BD17A8}">
      <dsp:nvSpPr>
        <dsp:cNvPr id="0" name=""/>
        <dsp:cNvSpPr/>
      </dsp:nvSpPr>
      <dsp:spPr>
        <a:xfrm>
          <a:off x="5988050" y="4018756"/>
          <a:ext cx="2137833" cy="1068916"/>
        </a:xfrm>
        <a:prstGeom prst="roundRect">
          <a:avLst>
            <a:gd name="adj" fmla="val 10000"/>
          </a:avLst>
        </a:prstGeom>
        <a:solidFill>
          <a:schemeClr val="accent2">
            <a:tint val="8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Документ</a:t>
          </a:r>
          <a:r>
            <a:rPr lang="en-US" sz="2600" kern="1200" dirty="0" smtClean="0"/>
            <a:t> M</a:t>
          </a:r>
          <a:endParaRPr lang="ru-RU" sz="2600" kern="1200" dirty="0"/>
        </a:p>
      </dsp:txBody>
      <dsp:txXfrm>
        <a:off x="6019357" y="4050063"/>
        <a:ext cx="2075219" cy="100630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9B2A63-921C-4B60-B9F9-EB2E60F78306}">
      <dsp:nvSpPr>
        <dsp:cNvPr id="0" name=""/>
        <dsp:cNvSpPr/>
      </dsp:nvSpPr>
      <dsp:spPr>
        <a:xfrm>
          <a:off x="4494179" y="0"/>
          <a:ext cx="2687598" cy="2020288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36F828D-33A4-4441-BB8B-54755AD6C21F}">
      <dsp:nvSpPr>
        <dsp:cNvPr id="0" name=""/>
        <dsp:cNvSpPr/>
      </dsp:nvSpPr>
      <dsp:spPr>
        <a:xfrm>
          <a:off x="5022749" y="731289"/>
          <a:ext cx="1629699" cy="5636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Покрытие требований</a:t>
          </a:r>
          <a:endParaRPr lang="ru-RU" sz="1800" kern="1200" dirty="0"/>
        </a:p>
      </dsp:txBody>
      <dsp:txXfrm>
        <a:off x="5022749" y="731289"/>
        <a:ext cx="1629699" cy="563602"/>
      </dsp:txXfrm>
    </dsp:sp>
    <dsp:sp modelId="{FE08B0E9-4BCB-4215-AF7B-27BEE1525A23}">
      <dsp:nvSpPr>
        <dsp:cNvPr id="0" name=""/>
        <dsp:cNvSpPr/>
      </dsp:nvSpPr>
      <dsp:spPr>
        <a:xfrm>
          <a:off x="3917275" y="1160955"/>
          <a:ext cx="2719011" cy="2020288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B76C08A-D82B-4D8D-A6C4-099CEACE131B}">
      <dsp:nvSpPr>
        <dsp:cNvPr id="0" name=""/>
        <dsp:cNvSpPr/>
      </dsp:nvSpPr>
      <dsp:spPr>
        <a:xfrm>
          <a:off x="4529223" y="1894388"/>
          <a:ext cx="1489810" cy="5636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Актуальность разработки</a:t>
          </a:r>
          <a:endParaRPr lang="ru-RU" sz="1800" kern="1200" dirty="0"/>
        </a:p>
      </dsp:txBody>
      <dsp:txXfrm>
        <a:off x="4529223" y="1894388"/>
        <a:ext cx="1489810" cy="563602"/>
      </dsp:txXfrm>
    </dsp:sp>
    <dsp:sp modelId="{B61D816B-4B0A-4931-B1B9-3C16DFE7278B}">
      <dsp:nvSpPr>
        <dsp:cNvPr id="0" name=""/>
        <dsp:cNvSpPr/>
      </dsp:nvSpPr>
      <dsp:spPr>
        <a:xfrm>
          <a:off x="4504714" y="2326197"/>
          <a:ext cx="2666529" cy="2020288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EFD014D-D0BE-4928-8A1D-6DB0EB6B0796}">
      <dsp:nvSpPr>
        <dsp:cNvPr id="0" name=""/>
        <dsp:cNvSpPr/>
      </dsp:nvSpPr>
      <dsp:spPr>
        <a:xfrm>
          <a:off x="4968153" y="3057487"/>
          <a:ext cx="1738892" cy="5636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Планирование нового витка</a:t>
          </a:r>
          <a:endParaRPr lang="ru-RU" sz="1800" kern="1200" dirty="0"/>
        </a:p>
      </dsp:txBody>
      <dsp:txXfrm>
        <a:off x="4968153" y="3057487"/>
        <a:ext cx="1738892" cy="563602"/>
      </dsp:txXfrm>
    </dsp:sp>
    <dsp:sp modelId="{C3E9B54A-A836-4B7B-B453-151B5BA5E15A}">
      <dsp:nvSpPr>
        <dsp:cNvPr id="0" name=""/>
        <dsp:cNvSpPr/>
      </dsp:nvSpPr>
      <dsp:spPr>
        <a:xfrm>
          <a:off x="3882133" y="3621089"/>
          <a:ext cx="2792705" cy="1736344"/>
        </a:xfrm>
        <a:prstGeom prst="blockArc">
          <a:avLst>
            <a:gd name="adj1" fmla="val 0"/>
            <a:gd name="adj2" fmla="val 18900000"/>
            <a:gd name="adj3" fmla="val 127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EEFDD15-22EE-46E6-A842-D71134E5D02B}">
      <dsp:nvSpPr>
        <dsp:cNvPr id="0" name=""/>
        <dsp:cNvSpPr/>
      </dsp:nvSpPr>
      <dsp:spPr>
        <a:xfrm>
          <a:off x="4546945" y="4220586"/>
          <a:ext cx="1454367" cy="5636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Анализ рисков</a:t>
          </a:r>
          <a:endParaRPr lang="ru-RU" sz="1800" kern="1200" dirty="0"/>
        </a:p>
      </dsp:txBody>
      <dsp:txXfrm>
        <a:off x="4546945" y="4220586"/>
        <a:ext cx="1454367" cy="56360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C9FF9A-795F-4AD1-9645-75870D5A999C}">
      <dsp:nvSpPr>
        <dsp:cNvPr id="0" name=""/>
        <dsp:cNvSpPr/>
      </dsp:nvSpPr>
      <dsp:spPr>
        <a:xfrm>
          <a:off x="2187814" y="2415"/>
          <a:ext cx="1832106" cy="1832106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smtClean="0"/>
            <a:t>Python</a:t>
          </a:r>
          <a:endParaRPr lang="ru-RU" sz="3000" kern="1200"/>
        </a:p>
      </dsp:txBody>
      <dsp:txXfrm>
        <a:off x="2456120" y="270721"/>
        <a:ext cx="1295494" cy="1295494"/>
      </dsp:txXfrm>
    </dsp:sp>
    <dsp:sp modelId="{FB05DE69-A175-4643-8A5E-5FB95519A1ED}">
      <dsp:nvSpPr>
        <dsp:cNvPr id="0" name=""/>
        <dsp:cNvSpPr/>
      </dsp:nvSpPr>
      <dsp:spPr>
        <a:xfrm>
          <a:off x="2572556" y="1983289"/>
          <a:ext cx="1062621" cy="1062621"/>
        </a:xfrm>
        <a:prstGeom prst="mathPlus">
          <a:avLst/>
        </a:prstGeom>
        <a:gradFill rotWithShape="0">
          <a:gsLst>
            <a:gs pos="0">
              <a:schemeClr val="accent2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900" kern="1200"/>
        </a:p>
      </dsp:txBody>
      <dsp:txXfrm>
        <a:off x="2713406" y="2389635"/>
        <a:ext cx="780921" cy="249929"/>
      </dsp:txXfrm>
    </dsp:sp>
    <dsp:sp modelId="{5EEDCF17-E772-462B-82DE-23E3AF5F45AF}">
      <dsp:nvSpPr>
        <dsp:cNvPr id="0" name=""/>
        <dsp:cNvSpPr/>
      </dsp:nvSpPr>
      <dsp:spPr>
        <a:xfrm>
          <a:off x="2187814" y="3194678"/>
          <a:ext cx="1832106" cy="1832106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smtClean="0"/>
            <a:t>Django</a:t>
          </a:r>
          <a:endParaRPr lang="ru-RU" sz="3000" kern="1200"/>
        </a:p>
      </dsp:txBody>
      <dsp:txXfrm>
        <a:off x="2456120" y="3462984"/>
        <a:ext cx="1295494" cy="1295494"/>
      </dsp:txXfrm>
    </dsp:sp>
    <dsp:sp modelId="{190039CD-F982-4933-992B-E81EDD8BC2BD}">
      <dsp:nvSpPr>
        <dsp:cNvPr id="0" name=""/>
        <dsp:cNvSpPr/>
      </dsp:nvSpPr>
      <dsp:spPr>
        <a:xfrm>
          <a:off x="4294737" y="2173828"/>
          <a:ext cx="582609" cy="68154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400" kern="1200"/>
        </a:p>
      </dsp:txBody>
      <dsp:txXfrm>
        <a:off x="4294737" y="2310137"/>
        <a:ext cx="407826" cy="408925"/>
      </dsp:txXfrm>
    </dsp:sp>
    <dsp:sp modelId="{6422A5E5-6B16-44BE-AD8D-87716828CD44}">
      <dsp:nvSpPr>
        <dsp:cNvPr id="0" name=""/>
        <dsp:cNvSpPr/>
      </dsp:nvSpPr>
      <dsp:spPr>
        <a:xfrm>
          <a:off x="5119185" y="682493"/>
          <a:ext cx="3664213" cy="3664213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smtClean="0"/>
            <a:t>Понятная документация.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/>
            <a:t>Встроенный ORM </a:t>
          </a:r>
          <a:endParaRPr lang="ru-RU" sz="1800" kern="1200" smtClean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/>
            <a:t>Автоматически генерируемая админка.</a:t>
          </a:r>
          <a:endParaRPr lang="ru-RU" sz="1800" kern="1200" smtClean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/>
            <a:t>Поддержка MTV (MVC)</a:t>
          </a:r>
          <a:endParaRPr lang="ru-RU" sz="1800" kern="1200" smtClean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/>
            <a:t>Высокая скорость работы.</a:t>
          </a:r>
          <a:endParaRPr lang="ru-RU" sz="1800" kern="1200" dirty="0"/>
        </a:p>
      </dsp:txBody>
      <dsp:txXfrm>
        <a:off x="5655797" y="1219105"/>
        <a:ext cx="2590989" cy="259098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D641A2-285F-4B37-8277-F6853F19C9D3}">
      <dsp:nvSpPr>
        <dsp:cNvPr id="0" name=""/>
        <dsp:cNvSpPr/>
      </dsp:nvSpPr>
      <dsp:spPr>
        <a:xfrm rot="10800000">
          <a:off x="2051460" y="1228"/>
          <a:ext cx="7295855" cy="855130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77089" tIns="156210" rIns="291592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smtClean="0"/>
            <a:t>Trello</a:t>
          </a:r>
          <a:endParaRPr lang="ru-RU" sz="4100" kern="1200"/>
        </a:p>
      </dsp:txBody>
      <dsp:txXfrm rot="10800000">
        <a:off x="2265242" y="1228"/>
        <a:ext cx="7082073" cy="855130"/>
      </dsp:txXfrm>
    </dsp:sp>
    <dsp:sp modelId="{6E4A5923-88CF-4225-9A47-C54EFC313C7F}">
      <dsp:nvSpPr>
        <dsp:cNvPr id="0" name=""/>
        <dsp:cNvSpPr/>
      </dsp:nvSpPr>
      <dsp:spPr>
        <a:xfrm>
          <a:off x="1623895" y="1228"/>
          <a:ext cx="855130" cy="855130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407C250-E021-43B9-B6ED-8B51FC3EAA87}">
      <dsp:nvSpPr>
        <dsp:cNvPr id="0" name=""/>
        <dsp:cNvSpPr/>
      </dsp:nvSpPr>
      <dsp:spPr>
        <a:xfrm rot="10800000">
          <a:off x="2047094" y="1083901"/>
          <a:ext cx="7295855" cy="855130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77089" tIns="156210" rIns="291592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Skype</a:t>
          </a:r>
          <a:endParaRPr lang="ru-RU" sz="4100" kern="1200" dirty="0"/>
        </a:p>
      </dsp:txBody>
      <dsp:txXfrm rot="10800000">
        <a:off x="2260876" y="1083901"/>
        <a:ext cx="7082073" cy="855130"/>
      </dsp:txXfrm>
    </dsp:sp>
    <dsp:sp modelId="{43C20A75-D76E-4E7D-9CE8-8CB2CCECAB96}">
      <dsp:nvSpPr>
        <dsp:cNvPr id="0" name=""/>
        <dsp:cNvSpPr/>
      </dsp:nvSpPr>
      <dsp:spPr>
        <a:xfrm>
          <a:off x="1641904" y="1111197"/>
          <a:ext cx="783094" cy="855130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7CF2701B-0A81-444E-A793-A168DC705E31}">
      <dsp:nvSpPr>
        <dsp:cNvPr id="0" name=""/>
        <dsp:cNvSpPr/>
      </dsp:nvSpPr>
      <dsp:spPr>
        <a:xfrm rot="10800000">
          <a:off x="2051460" y="2193870"/>
          <a:ext cx="7295855" cy="855130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77089" tIns="156210" rIns="291592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smtClean="0"/>
            <a:t>Vkontakte</a:t>
          </a:r>
          <a:endParaRPr lang="ru-RU" sz="4100" kern="1200" dirty="0"/>
        </a:p>
      </dsp:txBody>
      <dsp:txXfrm rot="10800000">
        <a:off x="2265242" y="2193870"/>
        <a:ext cx="7082073" cy="855130"/>
      </dsp:txXfrm>
    </dsp:sp>
    <dsp:sp modelId="{5D8952ED-5191-4C58-AD55-9B1AD3DBCB25}">
      <dsp:nvSpPr>
        <dsp:cNvPr id="0" name=""/>
        <dsp:cNvSpPr/>
      </dsp:nvSpPr>
      <dsp:spPr>
        <a:xfrm>
          <a:off x="1623895" y="2193870"/>
          <a:ext cx="855130" cy="855130"/>
        </a:xfrm>
        <a:prstGeom prst="ellipse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07AC35B6-1866-422F-9525-D11F5DC588AA}">
      <dsp:nvSpPr>
        <dsp:cNvPr id="0" name=""/>
        <dsp:cNvSpPr/>
      </dsp:nvSpPr>
      <dsp:spPr>
        <a:xfrm rot="10800000">
          <a:off x="2051460" y="3290190"/>
          <a:ext cx="7295855" cy="855130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77089" tIns="156210" rIns="291592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100" kern="1200" dirty="0" smtClean="0"/>
            <a:t>Командные собрания</a:t>
          </a:r>
          <a:endParaRPr lang="ru-RU" sz="4100" kern="1200" dirty="0"/>
        </a:p>
      </dsp:txBody>
      <dsp:txXfrm rot="10800000">
        <a:off x="2265242" y="3290190"/>
        <a:ext cx="7082073" cy="855130"/>
      </dsp:txXfrm>
    </dsp:sp>
    <dsp:sp modelId="{9EBEF574-F8BD-46E5-86FF-A6D600FC1331}">
      <dsp:nvSpPr>
        <dsp:cNvPr id="0" name=""/>
        <dsp:cNvSpPr/>
      </dsp:nvSpPr>
      <dsp:spPr>
        <a:xfrm>
          <a:off x="1623895" y="3290190"/>
          <a:ext cx="855130" cy="855130"/>
        </a:xfrm>
        <a:prstGeom prst="ellipse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1FDBE9-0369-420D-9F42-96A0827A7FB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F56015-24D0-4F59-9089-E446C2CDA4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2982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56015-24D0-4F59-9089-E446C2CDA49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4708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6887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6630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2207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97DE1C-38BD-4C7F-B216-BC45760A5959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3089917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D80831-A363-4AB8-A68B-188F98A38111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201645041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E65B29-8C50-45BE-B60F-ACE49CA0B010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592798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1" y="1947863"/>
            <a:ext cx="5382684" cy="4146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5484" y="1947863"/>
            <a:ext cx="5384800" cy="4146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2DBF47-3004-4345-AC89-13509B10FF00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1576063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B734C6-93C3-4DFC-B2E9-7685999EDBDB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63784826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6A5BAA-C940-44AD-B8C3-E89229B67BA7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334386881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F07C7D-D7B8-4B9C-8389-FA609682B36A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720866973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0BCDFF-F603-4E80-BCC4-F0ABC1CE46BD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54819400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6436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5A533B-A4DE-4DC8-93F6-A5E144122DE0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4010313046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DADE78-D9BC-4FB8-AFC9-9277895D8712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040782859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1" y="893763"/>
            <a:ext cx="2741084" cy="520065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893763"/>
            <a:ext cx="8026400" cy="52006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2D559C-09CD-452F-AC42-023FA3CAA336}" type="slidenum">
              <a:rPr lang="en-GB" altLang="ru-RU"/>
              <a:pPr>
                <a:defRPr/>
              </a:pPr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39829447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5701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8698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012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5907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9738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9050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7991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CE1C6-378E-4350-BBB7-379C792E1801}" type="datetimeFigureOut">
              <a:rPr lang="ru-RU" smtClean="0"/>
              <a:t>11.12.2015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D89119-6B29-4520-86DA-CD9B25C435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022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1" y="893763"/>
            <a:ext cx="10970684" cy="85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ru-RU" smtClean="0"/>
              <a:t>Для правки текста заголовка щелкните мышью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1" y="1947863"/>
            <a:ext cx="10970684" cy="41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ru-RU" smtClean="0"/>
              <a:t>Для правки структуры щелкните мышью</a:t>
            </a:r>
          </a:p>
          <a:p>
            <a:pPr lvl="1"/>
            <a:r>
              <a:rPr lang="en-GB" altLang="ru-RU" smtClean="0"/>
              <a:t>Второй уровень структуры</a:t>
            </a:r>
          </a:p>
          <a:p>
            <a:pPr lvl="2"/>
            <a:r>
              <a:rPr lang="en-GB" altLang="ru-RU" smtClean="0"/>
              <a:t>Третий уровень структуры</a:t>
            </a:r>
          </a:p>
          <a:p>
            <a:pPr lvl="3"/>
            <a:r>
              <a:rPr lang="en-GB" altLang="ru-RU" smtClean="0"/>
              <a:t>Четвертый уровень структуры</a:t>
            </a:r>
          </a:p>
          <a:p>
            <a:pPr lvl="4"/>
            <a:r>
              <a:rPr lang="en-GB" altLang="ru-RU" smtClean="0"/>
              <a:t>Пятый уровень структуры</a:t>
            </a:r>
          </a:p>
          <a:p>
            <a:pPr lvl="4"/>
            <a:r>
              <a:rPr lang="en-GB" altLang="ru-RU" smtClean="0"/>
              <a:t>Шестой уровень структуры</a:t>
            </a:r>
          </a:p>
          <a:p>
            <a:pPr lvl="4"/>
            <a:r>
              <a:rPr lang="en-GB" altLang="ru-RU" smtClean="0"/>
              <a:t>Седьмой уровень структуры</a:t>
            </a:r>
          </a:p>
          <a:p>
            <a:pPr lvl="4"/>
            <a:r>
              <a:rPr lang="en-GB" altLang="ru-RU" smtClean="0"/>
              <a:t>Восьмой уровень структуры</a:t>
            </a:r>
          </a:p>
          <a:p>
            <a:pPr lvl="4"/>
            <a:r>
              <a:rPr lang="en-GB" altLang="ru-RU" smtClean="0"/>
              <a:t>Девятый уровень структуры</a:t>
            </a:r>
          </a:p>
        </p:txBody>
      </p:sp>
      <p:sp>
        <p:nvSpPr>
          <p:cNvPr id="2052" name="Text Box 4"/>
          <p:cNvSpPr txBox="1">
            <a:spLocks noChangeArrowheads="1"/>
          </p:cNvSpPr>
          <p:nvPr/>
        </p:nvSpPr>
        <p:spPr bwMode="auto">
          <a:xfrm>
            <a:off x="609600" y="6245226"/>
            <a:ext cx="2844800" cy="4603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anchor="ctr"/>
          <a:lstStyle>
            <a:lvl1pPr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1pPr>
            <a:lvl2pPr marL="742950" indent="-28575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2pPr>
            <a:lvl3pPr marL="11430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3pPr>
            <a:lvl4pPr marL="16002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4pPr>
            <a:lvl5pPr marL="20574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algn="ctr" eaLnBrk="1" fontAlgn="base" hangingPunct="1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anose="020B0604020202020204" pitchFamily="34" charset="0"/>
              <a:buNone/>
              <a:defRPr/>
            </a:pPr>
            <a:endParaRPr lang="ru-RU" altLang="ru-RU" sz="1800" smtClean="0">
              <a:solidFill>
                <a:srgbClr val="FFFFFF"/>
              </a:solidFill>
            </a:endParaRPr>
          </a:p>
        </p:txBody>
      </p:sp>
      <p:sp>
        <p:nvSpPr>
          <p:cNvPr id="2053" name="Text Box 5"/>
          <p:cNvSpPr txBox="1">
            <a:spLocks noChangeArrowheads="1"/>
          </p:cNvSpPr>
          <p:nvPr/>
        </p:nvSpPr>
        <p:spPr bwMode="auto">
          <a:xfrm>
            <a:off x="4165600" y="6245226"/>
            <a:ext cx="3860800" cy="4603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anchor="ctr"/>
          <a:lstStyle>
            <a:lvl1pPr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1pPr>
            <a:lvl2pPr marL="742950" indent="-28575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2pPr>
            <a:lvl3pPr marL="11430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3pPr>
            <a:lvl4pPr marL="16002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4pPr>
            <a:lvl5pPr marL="2057400" indent="-228600" eaLnBrk="0" hangingPunct="0">
              <a:defRPr b="1">
                <a:solidFill>
                  <a:schemeClr val="bg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defRPr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algn="ctr" eaLnBrk="1" fontAlgn="base" hangingPunct="1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anose="020B0604020202020204" pitchFamily="34" charset="0"/>
              <a:buNone/>
              <a:defRPr/>
            </a:pPr>
            <a:endParaRPr lang="ru-RU" altLang="ru-RU" sz="1800" smtClean="0">
              <a:solidFill>
                <a:srgbClr val="FFFFFF"/>
              </a:solidFill>
            </a:endParaRPr>
          </a:p>
        </p:txBody>
      </p:sp>
      <p:sp>
        <p:nvSpPr>
          <p:cNvPr id="64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9800167" y="1"/>
            <a:ext cx="2146300" cy="45561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buClr>
                <a:srgbClr val="000000"/>
              </a:buClr>
              <a:buSzPct val="100000"/>
              <a:buFont typeface="Arial" panose="020B0604020202020204" pitchFamily="34" charset="0"/>
              <a:buNone/>
              <a:defRPr sz="2000" b="0">
                <a:solidFill>
                  <a:srgbClr val="33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2AD8C0A6-E4AC-4EEF-A064-D24727200773}" type="slidenum">
              <a:rPr lang="en-GB" altLang="ru-RU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altLang="ru-RU"/>
          </a:p>
        </p:txBody>
      </p:sp>
      <p:sp>
        <p:nvSpPr>
          <p:cNvPr id="642055" name="Text Box 7"/>
          <p:cNvSpPr txBox="1">
            <a:spLocks noChangeArrowheads="1"/>
          </p:cNvSpPr>
          <p:nvPr/>
        </p:nvSpPr>
        <p:spPr bwMode="auto">
          <a:xfrm>
            <a:off x="1280584" y="6551614"/>
            <a:ext cx="11201400" cy="37151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000" tIns="46800" rIns="90000" bIns="46800">
            <a:spAutoFit/>
          </a:bodyPr>
          <a:lstStyle>
            <a:lvl1pPr algn="l"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1pPr>
            <a:lvl2pPr algn="l"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2pPr>
            <a:lvl3pPr algn="l"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3pPr>
            <a:lvl4pPr algn="l"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4pPr>
            <a:lvl5pPr algn="l"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5pPr>
            <a:lvl6pPr defTabSz="449263" fontAlgn="base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6pPr>
            <a:lvl7pPr defTabSz="449263" fontAlgn="base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7pPr>
            <a:lvl8pPr defTabSz="449263" fontAlgn="base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8pPr>
            <a:lvl9pPr defTabSz="449263" fontAlgn="base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charset="0"/>
              <a:buNone/>
              <a:defRPr/>
            </a:pPr>
            <a:r>
              <a:rPr lang="en-GB" sz="1800" b="1" smtClean="0">
                <a:solidFill>
                  <a:srgbClr val="FFFFFF"/>
                </a:solidFill>
              </a:rPr>
              <a:t>   </a:t>
            </a:r>
            <a:r>
              <a:rPr lang="en-GB" sz="1600" b="1" smtClean="0">
                <a:solidFill>
                  <a:srgbClr val="FFFFFF"/>
                </a:solidFill>
              </a:rPr>
              <a:t>НИЯУ МИФИ</a:t>
            </a:r>
            <a:r>
              <a:rPr lang="ru-RU" sz="1600" b="1" smtClean="0">
                <a:solidFill>
                  <a:srgbClr val="FFFFFF"/>
                </a:solidFill>
              </a:rPr>
              <a:t>  </a:t>
            </a:r>
            <a:r>
              <a:rPr lang="en-GB" sz="1600" b="1" smtClean="0">
                <a:solidFill>
                  <a:srgbClr val="FFFFFF"/>
                </a:solidFill>
              </a:rPr>
              <a:t>  mephi.ru         </a:t>
            </a:r>
            <a:r>
              <a:rPr lang="en-GB" sz="1600" b="1" smtClean="0">
                <a:solidFill>
                  <a:srgbClr val="FFFFFF"/>
                </a:solidFill>
                <a:cs typeface="Arial" charset="0"/>
              </a:rPr>
              <a:t>●</a:t>
            </a:r>
            <a:r>
              <a:rPr lang="en-GB" sz="1600" b="1" smtClean="0">
                <a:solidFill>
                  <a:srgbClr val="FFFFFF"/>
                </a:solidFill>
              </a:rPr>
              <a:t>         Кафедра «Кибернетика»   cyber.mephi.ru</a:t>
            </a:r>
          </a:p>
        </p:txBody>
      </p:sp>
    </p:spTree>
    <p:extLst>
      <p:ext uri="{BB962C8B-B14F-4D97-AF65-F5344CB8AC3E}">
        <p14:creationId xmlns:p14="http://schemas.microsoft.com/office/powerpoint/2010/main" val="385800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/>
  <p:hf hdr="0" ftr="0" dt="0"/>
  <p:txStyles>
    <p:titleStyle>
      <a:lvl1pPr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panose="020B0604020202020204" pitchFamily="34" charset="0"/>
        <a:defRPr sz="2800" b="1">
          <a:solidFill>
            <a:schemeClr val="tx1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panose="020B0604020202020204" pitchFamily="34" charset="0"/>
        <a:defRPr sz="2800" b="1">
          <a:solidFill>
            <a:schemeClr val="tx1"/>
          </a:solidFill>
          <a:latin typeface="Arial" charset="0"/>
        </a:defRPr>
      </a:lvl2pPr>
      <a:lvl3pPr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panose="020B0604020202020204" pitchFamily="34" charset="0"/>
        <a:defRPr sz="2800" b="1">
          <a:solidFill>
            <a:schemeClr val="tx1"/>
          </a:solidFill>
          <a:latin typeface="Arial" charset="0"/>
        </a:defRPr>
      </a:lvl3pPr>
      <a:lvl4pPr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panose="020B0604020202020204" pitchFamily="34" charset="0"/>
        <a:defRPr sz="2800" b="1">
          <a:solidFill>
            <a:schemeClr val="tx1"/>
          </a:solidFill>
          <a:latin typeface="Arial" charset="0"/>
        </a:defRPr>
      </a:lvl4pPr>
      <a:lvl5pPr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panose="020B0604020202020204" pitchFamily="34" charset="0"/>
        <a:defRPr sz="2800" b="1">
          <a:solidFill>
            <a:schemeClr val="tx1"/>
          </a:solidFill>
          <a:latin typeface="Arial" charset="0"/>
        </a:defRPr>
      </a:lvl5pPr>
      <a:lvl6pPr marL="457200"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charset="0"/>
        <a:defRPr sz="2800" b="1">
          <a:solidFill>
            <a:schemeClr val="tx1"/>
          </a:solidFill>
          <a:latin typeface="Arial" charset="0"/>
        </a:defRPr>
      </a:lvl6pPr>
      <a:lvl7pPr marL="914400"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charset="0"/>
        <a:defRPr sz="2800" b="1">
          <a:solidFill>
            <a:schemeClr val="tx1"/>
          </a:solidFill>
          <a:latin typeface="Arial" charset="0"/>
        </a:defRPr>
      </a:lvl7pPr>
      <a:lvl8pPr marL="1371600"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charset="0"/>
        <a:defRPr sz="2800" b="1">
          <a:solidFill>
            <a:schemeClr val="tx1"/>
          </a:solidFill>
          <a:latin typeface="Arial" charset="0"/>
        </a:defRPr>
      </a:lvl8pPr>
      <a:lvl9pPr marL="1828800" algn="ctr" defTabSz="449263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E3E3FF"/>
        </a:buClr>
        <a:buSzPct val="100000"/>
        <a:buFont typeface="Arial" charset="0"/>
        <a:defRPr sz="2800" b="1">
          <a:solidFill>
            <a:schemeClr val="tx1"/>
          </a:solidFill>
          <a:latin typeface="Arial" charset="0"/>
        </a:defRPr>
      </a:lvl9pPr>
    </p:titleStyle>
    <p:bodyStyle>
      <a:lvl1pPr marL="341313" indent="-341313" algn="l" defTabSz="449263" rtl="0" eaLnBrk="0" fontAlgn="base" hangingPunct="0">
        <a:lnSpc>
          <a:spcPct val="97000"/>
        </a:lnSpc>
        <a:spcBef>
          <a:spcPts val="8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97000"/>
        </a:lnSpc>
        <a:spcBef>
          <a:spcPts val="7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defTabSz="449263" rtl="0" eaLnBrk="0" fontAlgn="base" hangingPunct="0">
        <a:lnSpc>
          <a:spcPct val="97000"/>
        </a:lnSpc>
        <a:spcBef>
          <a:spcPts val="6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600">
          <a:solidFill>
            <a:schemeClr val="tx1"/>
          </a:solidFill>
          <a:latin typeface="+mn-lt"/>
        </a:defRPr>
      </a:lvl3pPr>
      <a:lvl4pPr marL="16002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–"/>
        <a:defRPr sz="1400">
          <a:solidFill>
            <a:schemeClr val="tx1"/>
          </a:solidFill>
          <a:latin typeface="+mn-lt"/>
        </a:defRPr>
      </a:lvl4pPr>
      <a:lvl5pPr marL="20574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400">
          <a:solidFill>
            <a:schemeClr val="tx1"/>
          </a:solidFill>
          <a:latin typeface="+mn-lt"/>
        </a:defRPr>
      </a:lvl5pPr>
      <a:lvl6pPr marL="25146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charset="0"/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charset="0"/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charset="0"/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defTabSz="449263" rtl="0" eaLnBrk="0" fontAlgn="base" hangingPunct="0">
        <a:lnSpc>
          <a:spcPct val="97000"/>
        </a:lnSpc>
        <a:spcBef>
          <a:spcPts val="500"/>
        </a:spcBef>
        <a:spcAft>
          <a:spcPct val="0"/>
        </a:spcAft>
        <a:buClr>
          <a:schemeClr val="tx1"/>
        </a:buClr>
        <a:buSzPct val="100000"/>
        <a:buFont typeface="Arial" charset="0"/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7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09183" y="3204392"/>
            <a:ext cx="11928142" cy="2609554"/>
          </a:xfrm>
        </p:spPr>
        <p:txBody>
          <a:bodyPr/>
          <a:lstStyle/>
          <a:p>
            <a:pPr marL="88900" indent="628650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 smtClean="0">
                <a:solidFill>
                  <a:srgbClr val="000000"/>
                </a:solidFill>
              </a:rPr>
              <a:t>Участники проекта:</a:t>
            </a:r>
          </a:p>
          <a:p>
            <a:pPr marL="88900" indent="628650" algn="l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 smtClean="0">
                <a:solidFill>
                  <a:srgbClr val="000000"/>
                </a:solidFill>
              </a:rPr>
              <a:t>Менеджер: 		Сорокин Станислав            </a:t>
            </a:r>
            <a:r>
              <a:rPr lang="ru-RU" altLang="ru-RU" sz="1800" i="1" dirty="0">
                <a:solidFill>
                  <a:srgbClr val="000000"/>
                </a:solidFill>
              </a:rPr>
              <a:t>Главный 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программист:           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Бидзиля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Владислав                   </a:t>
            </a:r>
          </a:p>
          <a:p>
            <a:pPr marL="88900" indent="628650" algn="l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>
                <a:solidFill>
                  <a:srgbClr val="000000"/>
                </a:solidFill>
              </a:rPr>
              <a:t>	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				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Акимутин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Евгений								</a:t>
            </a:r>
            <a:r>
              <a:rPr lang="ru-RU" altLang="ru-RU" sz="1800" i="1" dirty="0">
                <a:solidFill>
                  <a:srgbClr val="000000"/>
                </a:solidFill>
              </a:rPr>
              <a:t>	 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   Лазарев Сергей</a:t>
            </a:r>
          </a:p>
          <a:p>
            <a:pPr marL="88900" indent="628650" algn="l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 smtClean="0">
                <a:solidFill>
                  <a:srgbClr val="000000"/>
                </a:solidFill>
              </a:rPr>
              <a:t>				</a:t>
            </a:r>
            <a:r>
              <a:rPr lang="ru-RU" altLang="ru-RU" sz="1800" i="1" dirty="0">
                <a:solidFill>
                  <a:srgbClr val="000000"/>
                </a:solidFill>
              </a:rPr>
              <a:t>	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Асеев Михаил										     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Малофеева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Анна</a:t>
            </a:r>
          </a:p>
          <a:p>
            <a:pPr marL="88900" indent="628650" algn="l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>
                <a:solidFill>
                  <a:srgbClr val="000000"/>
                </a:solidFill>
              </a:rPr>
              <a:t>	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				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Бурамбекова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Карина									</a:t>
            </a:r>
            <a:r>
              <a:rPr lang="ru-RU" altLang="ru-RU" sz="1800" i="1" dirty="0">
                <a:solidFill>
                  <a:srgbClr val="000000"/>
                </a:solidFill>
              </a:rPr>
              <a:t> 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   Петров Анатолий</a:t>
            </a:r>
          </a:p>
          <a:p>
            <a:pPr marL="88900" indent="628650" algn="l">
              <a:buClr>
                <a:srgbClr val="000000"/>
              </a:buClr>
              <a:tabLst>
                <a:tab pos="354013" algn="l"/>
              </a:tabLst>
            </a:pPr>
            <a:r>
              <a:rPr lang="ru-RU" altLang="ru-RU" sz="1800" i="1" dirty="0" smtClean="0">
                <a:solidFill>
                  <a:srgbClr val="000000"/>
                </a:solidFill>
              </a:rPr>
              <a:t>					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Заварзин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Алексей									</a:t>
            </a:r>
            <a:r>
              <a:rPr lang="ru-RU" altLang="ru-RU" sz="1800" i="1" dirty="0">
                <a:solidFill>
                  <a:srgbClr val="000000"/>
                </a:solidFill>
              </a:rPr>
              <a:t> 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   </a:t>
            </a:r>
            <a:r>
              <a:rPr lang="ru-RU" altLang="ru-RU" sz="1800" i="1" dirty="0" err="1" smtClean="0">
                <a:solidFill>
                  <a:srgbClr val="000000"/>
                </a:solidFill>
              </a:rPr>
              <a:t>Руданов</a:t>
            </a:r>
            <a:r>
              <a:rPr lang="ru-RU" altLang="ru-RU" sz="1800" i="1" dirty="0" smtClean="0">
                <a:solidFill>
                  <a:srgbClr val="000000"/>
                </a:solidFill>
              </a:rPr>
              <a:t> Михаил</a:t>
            </a:r>
            <a:endParaRPr lang="ru-RU" altLang="ru-RU" sz="1800" i="1" dirty="0">
              <a:solidFill>
                <a:srgbClr val="000000"/>
              </a:solidFill>
            </a:endParaRPr>
          </a:p>
        </p:txBody>
      </p:sp>
      <p:graphicFrame>
        <p:nvGraphicFramePr>
          <p:cNvPr id="416916" name="Group 1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832346"/>
              </p:ext>
            </p:extLst>
          </p:nvPr>
        </p:nvGraphicFramePr>
        <p:xfrm>
          <a:off x="2165351" y="5457032"/>
          <a:ext cx="9285120" cy="1216025"/>
        </p:xfrm>
        <a:graphic>
          <a:graphicData uri="http://schemas.openxmlformats.org/drawingml/2006/table">
            <a:tbl>
              <a:tblPr/>
              <a:tblGrid>
                <a:gridCol w="2879426"/>
                <a:gridCol w="6405694"/>
              </a:tblGrid>
              <a:tr h="490521">
                <a:tc>
                  <a:txBody>
                    <a:bodyPr/>
                    <a:lstStyle/>
                    <a:p>
                      <a:pPr marL="0" marR="0" lvl="0" indent="0" algn="l" defTabSz="449263" rtl="0" eaLnBrk="0" fontAlgn="base" latinLnBrk="0" hangingPunct="0">
                        <a:lnSpc>
                          <a:spcPct val="97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ru-RU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группа</a:t>
                      </a:r>
                      <a:r>
                        <a:rPr kumimoji="0" 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:</a:t>
                      </a:r>
                      <a:endParaRPr kumimoji="0" 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1" marB="45741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49263" rtl="0" eaLnBrk="0" fontAlgn="base" latinLnBrk="0" hangingPunct="0">
                        <a:lnSpc>
                          <a:spcPct val="97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ru-RU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К07-223</a:t>
                      </a:r>
                      <a:endParaRPr kumimoji="0" 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1" marB="45741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25504">
                <a:tc>
                  <a:txBody>
                    <a:bodyPr/>
                    <a:lstStyle/>
                    <a:p>
                      <a:pPr marL="0" marR="0" lvl="0" indent="0" algn="l" defTabSz="449263" rtl="0" eaLnBrk="0" fontAlgn="base" latinLnBrk="0" hangingPunct="0">
                        <a:lnSpc>
                          <a:spcPct val="97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ru-RU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преподаватель</a:t>
                      </a:r>
                      <a:r>
                        <a:rPr kumimoji="0" 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:</a:t>
                      </a:r>
                      <a:endParaRPr kumimoji="0" 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1" marB="45741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49263" rtl="0" eaLnBrk="0" fontAlgn="base" latinLnBrk="0" hangingPunct="0">
                        <a:lnSpc>
                          <a:spcPct val="97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ru-RU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Старший преподаватель Коваль Алексей Алексеевич</a:t>
                      </a:r>
                      <a:endParaRPr kumimoji="0" lang="ru-RU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ctr" defTabSz="449263" rtl="0" eaLnBrk="0" fontAlgn="base" latinLnBrk="0" hangingPunct="0">
                        <a:lnSpc>
                          <a:spcPct val="97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endParaRPr kumimoji="0" 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41" marB="45741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104" name="Text Box 149"/>
          <p:cNvSpPr txBox="1">
            <a:spLocks noChangeArrowheads="1"/>
          </p:cNvSpPr>
          <p:nvPr/>
        </p:nvSpPr>
        <p:spPr bwMode="auto">
          <a:xfrm>
            <a:off x="709684" y="751165"/>
            <a:ext cx="10740787" cy="2446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7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97000"/>
              </a:lnSpc>
              <a:spcBef>
                <a:spcPts val="7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97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lnSpc>
                <a:spcPct val="97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lnSpc>
                <a:spcPct val="97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ru-RU" altLang="ru-RU" sz="1800" b="1" dirty="0">
                <a:solidFill>
                  <a:srgbClr val="000000"/>
                </a:solidFill>
              </a:rPr>
              <a:t>Кафедра «Кибернетика»</a:t>
            </a:r>
          </a:p>
          <a:p>
            <a:pPr algn="ctr" fontAlgn="base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endParaRPr lang="ru-RU" altLang="ru-RU" sz="1800" b="1" dirty="0">
              <a:solidFill>
                <a:srgbClr val="000000"/>
              </a:solidFill>
            </a:endParaRPr>
          </a:p>
          <a:p>
            <a:pPr algn="ctr" fontAlgn="base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ru-RU" altLang="ru-RU" b="1" dirty="0" smtClean="0">
                <a:solidFill>
                  <a:srgbClr val="000000"/>
                </a:solidFill>
              </a:rPr>
              <a:t>Отчет</a:t>
            </a:r>
            <a:endParaRPr lang="ru-RU" altLang="ru-RU" b="1" dirty="0">
              <a:solidFill>
                <a:srgbClr val="000000"/>
              </a:solidFill>
            </a:endParaRPr>
          </a:p>
          <a:p>
            <a:pPr algn="ctr" fontAlgn="base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ru-RU" altLang="ru-RU" b="1" dirty="0">
                <a:solidFill>
                  <a:srgbClr val="000000"/>
                </a:solidFill>
              </a:rPr>
              <a:t>о</a:t>
            </a:r>
            <a:r>
              <a:rPr lang="ru-RU" altLang="ru-RU" b="1" dirty="0" smtClean="0">
                <a:solidFill>
                  <a:srgbClr val="000000"/>
                </a:solidFill>
              </a:rPr>
              <a:t> разработке Системы Развития Алгоритмического Мышления </a:t>
            </a:r>
          </a:p>
          <a:p>
            <a:pPr algn="ctr" fontAlgn="base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ru-RU" altLang="ru-RU" dirty="0" smtClean="0">
                <a:solidFill>
                  <a:srgbClr val="000000"/>
                </a:solidFill>
              </a:rPr>
              <a:t>по курсу «Управление программными проектами»</a:t>
            </a:r>
            <a:endParaRPr lang="ru-RU" altLang="ru-RU" dirty="0">
              <a:solidFill>
                <a:srgbClr val="000000"/>
              </a:solidFill>
            </a:endParaRPr>
          </a:p>
        </p:txBody>
      </p:sp>
      <p:sp>
        <p:nvSpPr>
          <p:cNvPr id="416919" name="Rectangle 151"/>
          <p:cNvSpPr>
            <a:spLocks noChangeArrowheads="1"/>
          </p:cNvSpPr>
          <p:nvPr/>
        </p:nvSpPr>
        <p:spPr bwMode="auto">
          <a:xfrm>
            <a:off x="3033713" y="180975"/>
            <a:ext cx="7778750" cy="36988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>
            <a:spAutoFit/>
          </a:bodyPr>
          <a:lstStyle/>
          <a:p>
            <a:pPr algn="ctr" defTabSz="449263" fontAlgn="base">
              <a:lnSpc>
                <a:spcPct val="90000"/>
              </a:lnSpc>
              <a:spcBef>
                <a:spcPts val="850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ru-RU" sz="2000" b="1" spc="-150" dirty="0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Национальный исследовательский ядерный университет «МИФИ»</a:t>
            </a:r>
          </a:p>
        </p:txBody>
      </p:sp>
      <p:sp>
        <p:nvSpPr>
          <p:cNvPr id="4106" name="Rectangle 3"/>
          <p:cNvSpPr txBox="1">
            <a:spLocks noChangeArrowheads="1"/>
          </p:cNvSpPr>
          <p:nvPr/>
        </p:nvSpPr>
        <p:spPr bwMode="auto">
          <a:xfrm>
            <a:off x="2462214" y="6288088"/>
            <a:ext cx="6865937" cy="56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88900" indent="628650" defTabSz="449263">
              <a:lnSpc>
                <a:spcPct val="97000"/>
              </a:lnSpc>
              <a:spcBef>
                <a:spcPts val="8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49263">
              <a:lnSpc>
                <a:spcPct val="97000"/>
              </a:lnSpc>
              <a:spcBef>
                <a:spcPts val="7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tabLst>
                <a:tab pos="3540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49263">
              <a:lnSpc>
                <a:spcPct val="97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49263">
              <a:lnSpc>
                <a:spcPct val="97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49263">
              <a:lnSpc>
                <a:spcPct val="97000"/>
              </a:lnSpc>
              <a:spcBef>
                <a:spcPts val="5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49263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49263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49263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49263" eaLnBrk="0" fontAlgn="base" hangingPunct="0">
              <a:lnSpc>
                <a:spcPct val="97000"/>
              </a:lnSpc>
              <a:spcBef>
                <a:spcPts val="5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>
                <a:tab pos="354013" algn="l"/>
              </a:tabLs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0" fontAlgn="base" hangingPunct="0"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ru-RU" altLang="ru-RU" sz="1800" b="1" dirty="0">
                <a:solidFill>
                  <a:srgbClr val="000000"/>
                </a:solidFill>
              </a:rPr>
              <a:t>2015</a:t>
            </a:r>
          </a:p>
          <a:p>
            <a:pPr algn="ctr" eaLnBrk="0" fontAlgn="base" hangingPunct="0"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</a:pPr>
            <a:endParaRPr lang="ru-RU" altLang="ru-RU" sz="3400" b="1" i="1" dirty="0">
              <a:solidFill>
                <a:srgbClr val="000000"/>
              </a:solidFill>
            </a:endParaRPr>
          </a:p>
          <a:p>
            <a:pPr algn="ctr" eaLnBrk="0" fontAlgn="base" hangingPunct="0"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</a:pPr>
            <a:endParaRPr lang="ru-RU" altLang="ru-RU" sz="2600" b="1" i="1" dirty="0">
              <a:solidFill>
                <a:srgbClr val="000000"/>
              </a:solidFill>
            </a:endParaRPr>
          </a:p>
          <a:p>
            <a:pPr algn="ctr" eaLnBrk="0" fontAlgn="base" hangingPunct="0"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</a:pPr>
            <a:endParaRPr lang="ru-RU" altLang="ru-RU" sz="2600" b="1" i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69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9959" y="1238536"/>
            <a:ext cx="10849970" cy="5062257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10</a:t>
            </a:fld>
            <a:endParaRPr lang="en-GB" altLang="ru-RU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114569" y="0"/>
            <a:ext cx="10970684" cy="855662"/>
          </a:xfrm>
        </p:spPr>
        <p:txBody>
          <a:bodyPr/>
          <a:lstStyle/>
          <a:p>
            <a:r>
              <a:rPr lang="ru-RU" dirty="0" smtClean="0"/>
              <a:t>Система управления проектами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69959" y="816267"/>
            <a:ext cx="10849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Работа в системе </a:t>
            </a:r>
            <a:r>
              <a:rPr lang="en-US" sz="2400" smtClean="0"/>
              <a:t>Trello</a:t>
            </a:r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750232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18783" y="-81754"/>
            <a:ext cx="10970684" cy="855662"/>
          </a:xfrm>
        </p:spPr>
        <p:txBody>
          <a:bodyPr/>
          <a:lstStyle/>
          <a:p>
            <a:r>
              <a:rPr lang="ru-RU" dirty="0" smtClean="0"/>
              <a:t>Контроль управления версиями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11</a:t>
            </a:fld>
            <a:endParaRPr lang="en-GB" altLang="ru-RU"/>
          </a:p>
        </p:txBody>
      </p:sp>
      <p:pic>
        <p:nvPicPr>
          <p:cNvPr id="1026" name="Picture 2" descr="http://33.media.tumblr.com/avatar_b2b2a1c91af6_512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11276"/>
            <a:ext cx="2133599" cy="213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Схема 5"/>
          <p:cNvGraphicFramePr/>
          <p:nvPr>
            <p:extLst>
              <p:ext uri="{D42A27DB-BD31-4B8C-83A1-F6EECF244321}">
                <p14:modId xmlns:p14="http://schemas.microsoft.com/office/powerpoint/2010/main" val="2831582330"/>
              </p:ext>
            </p:extLst>
          </p:nvPr>
        </p:nvGraphicFramePr>
        <p:xfrm>
          <a:off x="2133599" y="131127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762992" y="773908"/>
            <a:ext cx="8498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err="1" smtClean="0"/>
              <a:t>Репозиторий</a:t>
            </a:r>
            <a:r>
              <a:rPr lang="ru-RU" sz="2800" b="1" dirty="0" smtClean="0"/>
              <a:t> с документацией</a:t>
            </a:r>
            <a:endParaRPr lang="ru-RU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910699" y="3444875"/>
            <a:ext cx="887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 smtClean="0"/>
              <a:t>…</a:t>
            </a:r>
            <a:endParaRPr lang="ru-RU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8913063" y="2319268"/>
            <a:ext cx="887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 smtClean="0"/>
              <a:t>…</a:t>
            </a:r>
            <a:endParaRPr lang="ru-RU" sz="4000" dirty="0"/>
          </a:p>
        </p:txBody>
      </p:sp>
      <p:sp>
        <p:nvSpPr>
          <p:cNvPr id="11" name="TextBox 10"/>
          <p:cNvSpPr txBox="1"/>
          <p:nvPr/>
        </p:nvSpPr>
        <p:spPr>
          <a:xfrm>
            <a:off x="8913063" y="4757172"/>
            <a:ext cx="887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 smtClean="0"/>
              <a:t>…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7468369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5783" y="-81754"/>
            <a:ext cx="10970684" cy="855662"/>
          </a:xfrm>
        </p:spPr>
        <p:txBody>
          <a:bodyPr/>
          <a:lstStyle/>
          <a:p>
            <a:r>
              <a:rPr lang="ru-RU" dirty="0"/>
              <a:t>Контроль управления версиями</a:t>
            </a: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1929" y="1311276"/>
            <a:ext cx="8858499" cy="5091402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12</a:t>
            </a:fld>
            <a:endParaRPr lang="en-GB" altLang="ru-RU"/>
          </a:p>
        </p:txBody>
      </p:sp>
      <p:sp>
        <p:nvSpPr>
          <p:cNvPr id="5" name="TextBox 4"/>
          <p:cNvSpPr txBox="1"/>
          <p:nvPr/>
        </p:nvSpPr>
        <p:spPr>
          <a:xfrm>
            <a:off x="2211821" y="773908"/>
            <a:ext cx="8498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err="1" smtClean="0"/>
              <a:t>Репозиторий</a:t>
            </a:r>
            <a:r>
              <a:rPr lang="ru-RU" sz="2800" b="1" dirty="0" smtClean="0"/>
              <a:t> с кодом</a:t>
            </a:r>
            <a:endParaRPr lang="ru-RU" sz="2800" b="1" dirty="0"/>
          </a:p>
        </p:txBody>
      </p:sp>
      <p:pic>
        <p:nvPicPr>
          <p:cNvPr id="2050" name="Picture 2" descr="http://img03.rl0.ru/pgc/432x288/547ea88a-67c3-5eae-67c3-5ea14fdf346a.photo.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24" y="2010972"/>
            <a:ext cx="3155563" cy="1846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969020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13</a:t>
            </a:fld>
            <a:endParaRPr lang="en-GB" altLang="ru-RU"/>
          </a:p>
        </p:txBody>
      </p:sp>
      <p:sp>
        <p:nvSpPr>
          <p:cNvPr id="5" name="Заголовок 1"/>
          <p:cNvSpPr txBox="1">
            <a:spLocks/>
          </p:cNvSpPr>
          <p:nvPr/>
        </p:nvSpPr>
        <p:spPr bwMode="auto">
          <a:xfrm>
            <a:off x="975783" y="-81754"/>
            <a:ext cx="10970684" cy="85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Arial" charset="0"/>
              </a:defRPr>
            </a:lvl2pPr>
            <a:lvl3pPr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Arial" charset="0"/>
              </a:defRPr>
            </a:lvl3pPr>
            <a:lvl4pPr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Arial" charset="0"/>
              </a:defRPr>
            </a:lvl4pPr>
            <a:lvl5pPr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panose="020B0604020202020204" pitchFamily="34" charset="0"/>
              <a:defRPr sz="2800" b="1">
                <a:solidFill>
                  <a:schemeClr val="tx1"/>
                </a:solidFill>
                <a:latin typeface="Arial" charset="0"/>
              </a:defRPr>
            </a:lvl5pPr>
            <a:lvl6pPr marL="457200"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charset="0"/>
              <a:defRPr sz="2800" b="1">
                <a:solidFill>
                  <a:schemeClr val="tx1"/>
                </a:solidFill>
                <a:latin typeface="Arial" charset="0"/>
              </a:defRPr>
            </a:lvl6pPr>
            <a:lvl7pPr marL="914400"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charset="0"/>
              <a:defRPr sz="2800" b="1">
                <a:solidFill>
                  <a:schemeClr val="tx1"/>
                </a:solidFill>
                <a:latin typeface="Arial" charset="0"/>
              </a:defRPr>
            </a:lvl7pPr>
            <a:lvl8pPr marL="1371600"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charset="0"/>
              <a:defRPr sz="2800" b="1">
                <a:solidFill>
                  <a:schemeClr val="tx1"/>
                </a:solidFill>
                <a:latin typeface="Arial" charset="0"/>
              </a:defRPr>
            </a:lvl8pPr>
            <a:lvl9pPr marL="1828800" algn="ctr" defTabSz="449263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E3E3FF"/>
              </a:buClr>
              <a:buSzPct val="100000"/>
              <a:buFont typeface="Arial" charset="0"/>
              <a:defRPr sz="2800" b="1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ru-RU" kern="0" smtClean="0"/>
              <a:t>Организация работы в течение недели</a:t>
            </a:r>
            <a:endParaRPr lang="ru-RU" kern="0" dirty="0"/>
          </a:p>
        </p:txBody>
      </p:sp>
      <p:sp>
        <p:nvSpPr>
          <p:cNvPr id="8" name="Прямоугольник 7"/>
          <p:cNvSpPr/>
          <p:nvPr/>
        </p:nvSpPr>
        <p:spPr bwMode="auto">
          <a:xfrm>
            <a:off x="4982651" y="951933"/>
            <a:ext cx="2497540" cy="7813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defTabSz="449263" fontAlgn="base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</a:pPr>
            <a:r>
              <a:rPr lang="ru-RU" dirty="0" smtClean="0"/>
              <a:t>Выдача задания</a:t>
            </a:r>
          </a:p>
          <a:p>
            <a:pPr lvl="0" algn="ctr" defTabSz="449263" fontAlgn="base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</a:pPr>
            <a:r>
              <a:rPr lang="ru-RU" dirty="0" smtClean="0"/>
              <a:t> менеджером </a:t>
            </a:r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4982651" y="2108061"/>
            <a:ext cx="2497540" cy="7813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defTabSz="449263" fontAlgn="base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</a:pPr>
            <a:r>
              <a:rPr lang="ru-RU" dirty="0" smtClean="0"/>
              <a:t>Выполнение задания</a:t>
            </a:r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4982651" y="3252915"/>
            <a:ext cx="2497540" cy="11873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dirty="0" smtClean="0"/>
              <a:t>Проверка выполнения</a:t>
            </a:r>
          </a:p>
          <a:p>
            <a:pPr lvl="0"/>
            <a:r>
              <a:rPr lang="ru-RU" dirty="0" smtClean="0"/>
              <a:t>задания менеджером</a:t>
            </a:r>
          </a:p>
          <a:p>
            <a:pPr lvl="0"/>
            <a:r>
              <a:rPr lang="ru-RU" dirty="0" smtClean="0"/>
              <a:t>и главным </a:t>
            </a:r>
          </a:p>
          <a:p>
            <a:pPr lvl="0"/>
            <a:r>
              <a:rPr lang="ru-RU" dirty="0" smtClean="0"/>
              <a:t>программистом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4982651" y="4826338"/>
            <a:ext cx="2497540" cy="7813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defTabSz="449263" fontAlgn="base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</a:pPr>
            <a:r>
              <a:rPr lang="ru-RU" dirty="0" smtClean="0"/>
              <a:t>Одобренное задание</a:t>
            </a:r>
          </a:p>
        </p:txBody>
      </p:sp>
      <p:cxnSp>
        <p:nvCxnSpPr>
          <p:cNvPr id="14" name="Прямая со стрелкой 13"/>
          <p:cNvCxnSpPr>
            <a:stCxn id="8" idx="2"/>
            <a:endCxn id="10" idx="0"/>
          </p:cNvCxnSpPr>
          <p:nvPr/>
        </p:nvCxnSpPr>
        <p:spPr bwMode="auto">
          <a:xfrm>
            <a:off x="6231421" y="1733267"/>
            <a:ext cx="0" cy="374794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Прямая со стрелкой 15"/>
          <p:cNvCxnSpPr>
            <a:stCxn id="10" idx="2"/>
            <a:endCxn id="11" idx="0"/>
          </p:cNvCxnSpPr>
          <p:nvPr/>
        </p:nvCxnSpPr>
        <p:spPr bwMode="auto">
          <a:xfrm>
            <a:off x="6231421" y="2889395"/>
            <a:ext cx="0" cy="363520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Прямоугольник 16"/>
          <p:cNvSpPr/>
          <p:nvPr/>
        </p:nvSpPr>
        <p:spPr bwMode="auto">
          <a:xfrm>
            <a:off x="1231792" y="3455925"/>
            <a:ext cx="2497540" cy="7813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defTabSz="449263" fontAlgn="base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</a:pPr>
            <a:r>
              <a:rPr lang="ru-RU" dirty="0" smtClean="0"/>
              <a:t>Выявлены ошибки</a:t>
            </a:r>
          </a:p>
        </p:txBody>
      </p:sp>
      <p:cxnSp>
        <p:nvCxnSpPr>
          <p:cNvPr id="19" name="Прямая со стрелкой 18"/>
          <p:cNvCxnSpPr>
            <a:stCxn id="11" idx="1"/>
            <a:endCxn id="17" idx="3"/>
          </p:cNvCxnSpPr>
          <p:nvPr/>
        </p:nvCxnSpPr>
        <p:spPr bwMode="auto">
          <a:xfrm flipH="1" flipV="1">
            <a:off x="3729332" y="3846592"/>
            <a:ext cx="1253319" cy="1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Прямая соединительная линия 20"/>
          <p:cNvCxnSpPr>
            <a:stCxn id="17" idx="0"/>
          </p:cNvCxnSpPr>
          <p:nvPr/>
        </p:nvCxnSpPr>
        <p:spPr bwMode="auto">
          <a:xfrm flipV="1">
            <a:off x="2480562" y="2498728"/>
            <a:ext cx="0" cy="957197"/>
          </a:xfrm>
          <a:prstGeom prst="line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Прямая со стрелкой 22"/>
          <p:cNvCxnSpPr>
            <a:endCxn id="10" idx="1"/>
          </p:cNvCxnSpPr>
          <p:nvPr/>
        </p:nvCxnSpPr>
        <p:spPr bwMode="auto">
          <a:xfrm>
            <a:off x="2480562" y="2498728"/>
            <a:ext cx="2502089" cy="0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Прямая со стрелкой 24"/>
          <p:cNvCxnSpPr>
            <a:stCxn id="11" idx="2"/>
            <a:endCxn id="12" idx="0"/>
          </p:cNvCxnSpPr>
          <p:nvPr/>
        </p:nvCxnSpPr>
        <p:spPr bwMode="auto">
          <a:xfrm>
            <a:off x="6231421" y="4440270"/>
            <a:ext cx="0" cy="386068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930533059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6078" y="0"/>
            <a:ext cx="10970684" cy="855662"/>
          </a:xfrm>
        </p:spPr>
        <p:txBody>
          <a:bodyPr/>
          <a:lstStyle/>
          <a:p>
            <a:r>
              <a:rPr lang="ru-RU" dirty="0" smtClean="0"/>
              <a:t>Анализ результатов завершенного витка </a:t>
            </a: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480820"/>
              </p:ext>
            </p:extLst>
          </p:nvPr>
        </p:nvGraphicFramePr>
        <p:xfrm>
          <a:off x="516373" y="736979"/>
          <a:ext cx="11063912" cy="5357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14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53458747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5783" y="27783"/>
            <a:ext cx="10970684" cy="855662"/>
          </a:xfrm>
        </p:spPr>
        <p:txBody>
          <a:bodyPr/>
          <a:lstStyle/>
          <a:p>
            <a:r>
              <a:rPr lang="ru-RU" dirty="0"/>
              <a:t>Среда разработки</a:t>
            </a:r>
            <a:br>
              <a:rPr lang="ru-RU" dirty="0"/>
            </a:b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9375878"/>
              </p:ext>
            </p:extLst>
          </p:nvPr>
        </p:nvGraphicFramePr>
        <p:xfrm>
          <a:off x="-783102" y="911227"/>
          <a:ext cx="10971213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15</a:t>
            </a:fld>
            <a:endParaRPr lang="en-GB" altLang="ru-RU"/>
          </a:p>
        </p:txBody>
      </p:sp>
      <p:pic>
        <p:nvPicPr>
          <p:cNvPr id="3074" name="Picture 2" descr="http://res.cloudinary.com/demo/image/fetch/c_scale,h_555,e_saturation:10/http:/zoomzum.com/wp-content/uploads/2012/05/Python-Programming-Language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0030" y="883444"/>
            <a:ext cx="4214538" cy="142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nv.vse-perevozki.com/static/django-logo-positive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3496" y="5118680"/>
            <a:ext cx="3322971" cy="1157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242692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1316" y="-81754"/>
            <a:ext cx="10970684" cy="855662"/>
          </a:xfrm>
        </p:spPr>
        <p:txBody>
          <a:bodyPr/>
          <a:lstStyle/>
          <a:p>
            <a:r>
              <a:rPr lang="ru-RU" dirty="0" err="1"/>
              <a:t>Внутрикомандная</a:t>
            </a:r>
            <a:r>
              <a:rPr lang="ru-RU" dirty="0"/>
              <a:t> </a:t>
            </a:r>
            <a:r>
              <a:rPr lang="ru-RU" dirty="0" smtClean="0"/>
              <a:t>коммуникация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4417397"/>
              </p:ext>
            </p:extLst>
          </p:nvPr>
        </p:nvGraphicFramePr>
        <p:xfrm>
          <a:off x="677863" y="1470025"/>
          <a:ext cx="10971212" cy="4146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16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389283021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5783" y="-68106"/>
            <a:ext cx="10970684" cy="855662"/>
          </a:xfrm>
        </p:spPr>
        <p:txBody>
          <a:bodyPr/>
          <a:lstStyle/>
          <a:p>
            <a:r>
              <a:rPr lang="ru-RU" smtClean="0"/>
              <a:t>Демонстрация работы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8612" y="1006166"/>
            <a:ext cx="10670110" cy="5053439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17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87911385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18</a:t>
            </a:fld>
            <a:endParaRPr lang="en-GB" alt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57" y="1010888"/>
            <a:ext cx="3456957" cy="4053384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4626591" y="1010888"/>
            <a:ext cx="693773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Составил пользовательские требования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разработке архитектуры системы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 концептуальную и логическую модель БД на первом витке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 архитектуру хранения задач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Инициализировал проект на </a:t>
            </a:r>
            <a:r>
              <a:rPr lang="en-US" sz="2000" smtClean="0"/>
              <a:t>github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smtClean="0"/>
              <a:t>Участвовал в создании библиотеки получения задач из базы задач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Реализовал песочницу для выполнения программы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Составил блок-схему процесса проверки задач</a:t>
            </a:r>
            <a:endParaRPr lang="ru-RU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386757" y="5307173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Акимутин</a:t>
            </a:r>
            <a:r>
              <a:rPr lang="ru-RU" sz="2800" b="1" dirty="0" smtClean="0"/>
              <a:t> Евгений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390628813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19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15" y="911534"/>
            <a:ext cx="2678303" cy="4608085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286603" y="1329305"/>
            <a:ext cx="7915701" cy="4190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Сформулировал назначение системы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 макет страницы личного кабинета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 структуру </a:t>
            </a:r>
            <a:r>
              <a:rPr lang="en-US" sz="2000" smtClean="0"/>
              <a:t>Web-</a:t>
            </a:r>
            <a:r>
              <a:rPr lang="ru-RU" sz="2000" smtClean="0"/>
              <a:t>интерфейса для двух витков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Предоставил актуальную образовательную информацию по используемым в проекте технологиям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реализации страницы регистрации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Произвел тестирование приложения в конце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написании спецификации требований проекта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8539076" y="5657245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/>
              <a:t>Асеев Михаил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105867834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55838" y="-61449"/>
            <a:ext cx="8228013" cy="855662"/>
          </a:xfrm>
        </p:spPr>
        <p:txBody>
          <a:bodyPr/>
          <a:lstStyle/>
          <a:p>
            <a:r>
              <a:rPr lang="ru-RU" dirty="0" smtClean="0"/>
              <a:t>План отчета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42615" y="855663"/>
            <a:ext cx="8166598" cy="523875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Основные термины и понятия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Цели и назначения системы</a:t>
            </a:r>
            <a:endParaRPr lang="ru-RU" dirty="0" smtClean="0"/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Жизненный цикл проекта</a:t>
            </a:r>
            <a:endParaRPr lang="ru-RU" dirty="0" smtClean="0"/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Календарный план разработки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Процесс разработки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Среда </a:t>
            </a:r>
            <a:r>
              <a:rPr lang="ru-RU" dirty="0" smtClean="0"/>
              <a:t>разработки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ru-RU" dirty="0" err="1" smtClean="0"/>
              <a:t>Внутрикомандная</a:t>
            </a:r>
            <a:r>
              <a:rPr lang="ru-RU" dirty="0" smtClean="0"/>
              <a:t> коммуникация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Демонстрация работы </a:t>
            </a:r>
            <a:r>
              <a:rPr lang="ru-RU" dirty="0" smtClean="0"/>
              <a:t>системы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Личный вклад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Заключение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206016260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20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10483" b="37965"/>
          <a:stretch/>
        </p:blipFill>
        <p:spPr>
          <a:xfrm>
            <a:off x="477671" y="928048"/>
            <a:ext cx="3282321" cy="3411940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67201" y="4679377"/>
            <a:ext cx="39032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Бурамбекова</a:t>
            </a:r>
            <a:r>
              <a:rPr lang="ru-RU" sz="2800" b="1" dirty="0" smtClean="0"/>
              <a:t> Карина</a:t>
            </a:r>
            <a:endParaRPr lang="ru-RU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274057" y="855663"/>
            <a:ext cx="7524592" cy="5009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Спроектировала макет страницы для неавторизованного пользователя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Спроектировала макет главной страницы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Спроектировала макет страницы регистрации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Участвовала в реализации главной страницы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Участвовала в реализации страницы личных 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Спроектировала концептуальную модель БД второго витка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549989141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21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6421" t="4631"/>
          <a:stretch/>
        </p:blipFill>
        <p:spPr>
          <a:xfrm>
            <a:off x="8630713" y="1119117"/>
            <a:ext cx="2338907" cy="4067033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8141049" y="5463121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Заварзин</a:t>
            </a:r>
            <a:r>
              <a:rPr lang="ru-RU" sz="2800" b="1" dirty="0" smtClean="0"/>
              <a:t> Алексей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77672" y="760261"/>
            <a:ext cx="7342496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Участвовал в создании </a:t>
            </a:r>
            <a:r>
              <a:rPr lang="en-US" sz="2400" smtClean="0"/>
              <a:t>ER-</a:t>
            </a:r>
            <a:r>
              <a:rPr lang="ru-RU" sz="2400" smtClean="0"/>
              <a:t>диаграммы для БД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Спроектировал макет страницы списка разделов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Участвовал в реализации страницы авторизации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Участвовал в реализации страницы списка разделов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Спроектировал макет страницы с вердиктом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55724823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22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54975" t="33234"/>
          <a:stretch/>
        </p:blipFill>
        <p:spPr>
          <a:xfrm>
            <a:off x="827965" y="941695"/>
            <a:ext cx="3689444" cy="4103232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041850" y="5212714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/>
              <a:t>Лазарев Сергей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872251" y="746612"/>
            <a:ext cx="6926398" cy="5575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Написал глоссарий для документации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создании структуры </a:t>
            </a:r>
            <a:r>
              <a:rPr lang="en-US" sz="2000" smtClean="0"/>
              <a:t>web-</a:t>
            </a:r>
            <a:r>
              <a:rPr lang="ru-RU" sz="2000" smtClean="0"/>
              <a:t>интерфейса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 макет страницы решения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 макет вкладки личных 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 макет основного меню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реализации вкладки личных 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Составил диаграмму процесса решения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Реализовал функцию запрета прохода на страницу закрытой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Реализовал страницу открытой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Произвел тестирование приложения на втором витке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590928865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23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24819" t="6448" r="10482"/>
          <a:stretch/>
        </p:blipFill>
        <p:spPr>
          <a:xfrm>
            <a:off x="7869009" y="1241946"/>
            <a:ext cx="3862316" cy="3717344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8141049" y="5165718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Малофеева</a:t>
            </a:r>
            <a:r>
              <a:rPr lang="ru-RU" sz="2800" b="1" dirty="0" smtClean="0"/>
              <a:t> Анна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86602" y="1237014"/>
            <a:ext cx="7315200" cy="4190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Разработала общий документ с требованиями ко всему приложению на начальной стадии разработки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Составила спецификацию требований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Создала диаграмму прецедентов для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Участвовала в реализации страницы регистрации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Участвовала в написании спецификации требований второго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Создала диаграмму прецедентов второго витка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Реализовала вкладку посылок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032580574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24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37700" t="23465" r="9261"/>
          <a:stretch/>
        </p:blipFill>
        <p:spPr>
          <a:xfrm>
            <a:off x="365760" y="968152"/>
            <a:ext cx="4206240" cy="3641710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827965" y="4804106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/>
              <a:t>Петров Анатолий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063319" y="773908"/>
            <a:ext cx="6987654" cy="5575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Сформулировал цели системы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написании функциональных требований к системе на начальном этапе разработки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 макет страницы авторизации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 макет страницы выбранного раздела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реализации станицы авторизации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реализации страницы списка разделов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 макет страницы выбранной задачи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Спроектировал макет страницы выбора раздела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Реализовал функцию подбора задачи на странице выбранного раздела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522526898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25</a:t>
            </a:fld>
            <a:endParaRPr lang="en-GB" alt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27620" t="4261" r="22698" b="13288"/>
          <a:stretch/>
        </p:blipFill>
        <p:spPr>
          <a:xfrm>
            <a:off x="7355724" y="1013504"/>
            <a:ext cx="4023360" cy="3896752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7721484" y="5149852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Руданов</a:t>
            </a:r>
            <a:r>
              <a:rPr lang="ru-RU" sz="2800" b="1" dirty="0" smtClean="0"/>
              <a:t> Михаил</a:t>
            </a:r>
            <a:endParaRPr lang="ru-RU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68489" y="1013504"/>
            <a:ext cx="672834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Осуществил выбор языка программирования и среды разработки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написании функциональных требований к системе на начальном этапе разработки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создании </a:t>
            </a:r>
            <a:r>
              <a:rPr lang="en-US" dirty="0" smtClean="0"/>
              <a:t>ER-</a:t>
            </a:r>
            <a:r>
              <a:rPr lang="ru-RU" dirty="0" smtClean="0"/>
              <a:t>диаграммы для БД первого витка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Подготовил рабочее пространство для реализации проекта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Инициализировал проект на </a:t>
            </a:r>
            <a:r>
              <a:rPr lang="en-US" dirty="0" err="1" smtClean="0"/>
              <a:t>github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создании основного меню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первичной интеграции проекта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тестировании приложения на первом витке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Спроектировал концептуальную и логическую модель БД второго витка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Реализовал функцию отправки исходного кода на сервер</a:t>
            </a: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Перенес систему на общедоступный сервер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197324274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26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36374" r="34134" b="23308"/>
          <a:stretch/>
        </p:blipFill>
        <p:spPr>
          <a:xfrm>
            <a:off x="827965" y="869442"/>
            <a:ext cx="2456597" cy="4262116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0" y="5227092"/>
            <a:ext cx="3871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err="1" smtClean="0"/>
              <a:t>Бидзиля</a:t>
            </a:r>
            <a:r>
              <a:rPr lang="ru-RU" sz="2800" b="1" dirty="0" smtClean="0"/>
              <a:t> Владислав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871344" y="651079"/>
            <a:ext cx="8075123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Спроектировал концептуальную и логическую модель БД на начальном этапе разработки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написании нефункциональных требований к системе на начальном этапе разработки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составлении календарного плана на первый виток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Прорецензировал макеты страниц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составлении спецификации требований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Спроектировал архитектуру хранения задач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Создал список разделов задач с краткими описаниями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Создал соглашение о стиле написания кода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создании библиотеки получения данных из базы задач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Участвовал в составлении календарного плана на второй виток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Занимался наполнением базы задач контентом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Реализовал фоновый процесс проверки задач на сервере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5972066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965" y="-81754"/>
            <a:ext cx="10970684" cy="855662"/>
          </a:xfrm>
        </p:spPr>
        <p:txBody>
          <a:bodyPr/>
          <a:lstStyle/>
          <a:p>
            <a:r>
              <a:rPr lang="ru-RU" dirty="0" smtClean="0"/>
              <a:t>Личный вклад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27</a:t>
            </a:fld>
            <a:endParaRPr lang="en-GB" alt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44674" t="17871" r="2777"/>
          <a:stretch/>
        </p:blipFill>
        <p:spPr>
          <a:xfrm>
            <a:off x="7328848" y="855663"/>
            <a:ext cx="4360619" cy="4541679"/>
          </a:xfrm>
          <a:prstGeom prst="rect">
            <a:avLst/>
          </a:prstGeom>
          <a:ln w="127000" cap="sq">
            <a:solidFill>
              <a:schemeClr val="accent2">
                <a:lumMod val="60000"/>
                <a:lumOff val="40000"/>
              </a:schemeClr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7766651" y="5594756"/>
            <a:ext cx="3827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/>
              <a:t>Сорокин Станислав</a:t>
            </a:r>
            <a:endParaRPr lang="ru-RU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45659" y="1004332"/>
            <a:ext cx="690576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составлении календарного плана на первый виток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проектировании концептуальной модели БД первого витка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Прорецензировал макеты страниц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Организовал работу в системе </a:t>
            </a:r>
            <a:r>
              <a:rPr lang="en-US" sz="2000" dirty="0" smtClean="0"/>
              <a:t>Trello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первичной интеграции проекта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Участвовал в составлении календарного плана на второй виток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/>
              <a:t>Составил календарный план на третий виток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149191247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5783" y="-81754"/>
            <a:ext cx="10970684" cy="855662"/>
          </a:xfrm>
        </p:spPr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95953" y="1319687"/>
            <a:ext cx="10970684" cy="5238750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В рамках проекта:</a:t>
            </a:r>
          </a:p>
          <a:p>
            <a:r>
              <a:rPr lang="ru-RU" dirty="0" smtClean="0"/>
              <a:t>Выбрана актуальная и инновационная тема проекта</a:t>
            </a:r>
          </a:p>
          <a:p>
            <a:r>
              <a:rPr lang="ru-RU" dirty="0" smtClean="0"/>
              <a:t>Обозначены основные цели и назначение системы</a:t>
            </a:r>
          </a:p>
          <a:p>
            <a:r>
              <a:rPr lang="ru-RU" dirty="0"/>
              <a:t>В</a:t>
            </a:r>
            <a:r>
              <a:rPr lang="ru-RU" dirty="0" smtClean="0"/>
              <a:t>ыбрана спиральная модель ЖЦ</a:t>
            </a:r>
          </a:p>
          <a:p>
            <a:r>
              <a:rPr lang="ru-RU" dirty="0"/>
              <a:t>С</a:t>
            </a:r>
            <a:r>
              <a:rPr lang="ru-RU" dirty="0" smtClean="0"/>
              <a:t>оставлены календарные планы для трех витков</a:t>
            </a:r>
          </a:p>
          <a:p>
            <a:r>
              <a:rPr lang="ru-RU" dirty="0" smtClean="0"/>
              <a:t>Организована работа внутри каждого витка</a:t>
            </a:r>
          </a:p>
          <a:p>
            <a:r>
              <a:rPr lang="ru-RU" dirty="0" smtClean="0"/>
              <a:t>Выбрана среда разработки</a:t>
            </a:r>
          </a:p>
          <a:p>
            <a:r>
              <a:rPr lang="ru-RU" dirty="0" smtClean="0"/>
              <a:t>Организована </a:t>
            </a:r>
            <a:r>
              <a:rPr lang="ru-RU" dirty="0" err="1" smtClean="0"/>
              <a:t>внутрикомандная</a:t>
            </a:r>
            <a:r>
              <a:rPr lang="ru-RU" dirty="0" smtClean="0"/>
              <a:t> коммуникация</a:t>
            </a:r>
          </a:p>
          <a:p>
            <a:r>
              <a:rPr lang="ru-RU" dirty="0" smtClean="0"/>
              <a:t>Реализован функционал двух витков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28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313510700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8F33B71-54C4-4091-B28E-5EE2F3820B3F}" type="slidenum">
              <a:rPr lang="en-GB" altLang="ru-RU" smtClean="0"/>
              <a:pPr>
                <a:defRPr/>
              </a:pPr>
              <a:t>29</a:t>
            </a:fld>
            <a:endParaRPr lang="en-GB" alt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2400300" y="2713039"/>
            <a:ext cx="7391400" cy="9239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ru-RU" sz="5400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4210773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1316" y="27783"/>
            <a:ext cx="10970684" cy="855662"/>
          </a:xfrm>
        </p:spPr>
        <p:txBody>
          <a:bodyPr/>
          <a:lstStyle/>
          <a:p>
            <a:r>
              <a:rPr lang="ru-RU" dirty="0"/>
              <a:t>Основные термины и понятия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6771" y="911227"/>
            <a:ext cx="10970684" cy="5421334"/>
          </a:xfrm>
        </p:spPr>
        <p:txBody>
          <a:bodyPr/>
          <a:lstStyle/>
          <a:p>
            <a:r>
              <a:rPr lang="ru-RU" sz="2000" b="1" dirty="0"/>
              <a:t>Алгоритмическое мышление </a:t>
            </a:r>
            <a:r>
              <a:rPr lang="ru-RU" sz="2000" dirty="0"/>
              <a:t>– система мыслительных приемов, направленных на решение задач. </a:t>
            </a:r>
            <a:endParaRPr lang="ru-RU" sz="2000" dirty="0" smtClean="0"/>
          </a:p>
          <a:p>
            <a:r>
              <a:rPr lang="ru-RU" sz="2000" b="1" dirty="0"/>
              <a:t>Вердикт системы </a:t>
            </a:r>
            <a:r>
              <a:rPr lang="ru-RU" sz="2000" dirty="0"/>
              <a:t>– конечный итог, который система должна выдавать пользователю после отправки решения выбранной задачи.</a:t>
            </a:r>
          </a:p>
          <a:p>
            <a:r>
              <a:rPr lang="ru-RU" sz="2000" b="1" dirty="0"/>
              <a:t>Посылка</a:t>
            </a:r>
            <a:r>
              <a:rPr lang="ru-RU" sz="2000" dirty="0"/>
              <a:t> – решение задачи в виде текстового файла с исходным кодом, написанным на языке программирования С++. Каждая посылка имеет свой собственный идентификатор в формате «Посылка#&lt;номер&gt;», гиперссылку на задачу, а также статус посылки.</a:t>
            </a:r>
          </a:p>
          <a:p>
            <a:r>
              <a:rPr lang="ru-RU" sz="2000" b="1" dirty="0"/>
              <a:t>Проверка задачи </a:t>
            </a:r>
            <a:r>
              <a:rPr lang="ru-RU" sz="2000" dirty="0"/>
              <a:t>– это процесс компилирования/интерпретирования кода задачи с использованием тестовых примеров, после чего выносится вердикт о правильности решения задачи.</a:t>
            </a:r>
          </a:p>
          <a:p>
            <a:r>
              <a:rPr lang="ru-RU" sz="2000" b="1" dirty="0" err="1"/>
              <a:t>Чекер</a:t>
            </a:r>
            <a:r>
              <a:rPr lang="ru-RU" sz="2000" dirty="0"/>
              <a:t> – программа, предназначенная для проверки выходных значений посылки пользователя на некотором тесте. На вход </a:t>
            </a:r>
            <a:r>
              <a:rPr lang="ru-RU" sz="2000" dirty="0" err="1"/>
              <a:t>чекер</a:t>
            </a:r>
            <a:r>
              <a:rPr lang="ru-RU" sz="2000" dirty="0"/>
              <a:t> получает входные и выходные данные теста, а также выходные данные посылки пользователя. </a:t>
            </a:r>
            <a:r>
              <a:rPr lang="ru-RU" sz="2000" dirty="0" err="1"/>
              <a:t>Чекер</a:t>
            </a:r>
            <a:r>
              <a:rPr lang="ru-RU" sz="2000" dirty="0"/>
              <a:t> отвечает на вопрос, является ли решение пользователя верным на этом тесте.</a:t>
            </a:r>
          </a:p>
          <a:p>
            <a:endParaRPr lang="ru-RU" sz="2000" dirty="0"/>
          </a:p>
          <a:p>
            <a:endParaRPr lang="ru-RU" sz="20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3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40709264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-81754"/>
            <a:ext cx="10970684" cy="855662"/>
          </a:xfrm>
        </p:spPr>
        <p:txBody>
          <a:bodyPr/>
          <a:lstStyle/>
          <a:p>
            <a:r>
              <a:rPr lang="ru-RU" dirty="0" smtClean="0"/>
              <a:t>Цели и назначения системы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601" y="855663"/>
            <a:ext cx="10970684" cy="5238750"/>
          </a:xfrm>
        </p:spPr>
        <p:txBody>
          <a:bodyPr/>
          <a:lstStyle/>
          <a:p>
            <a:pPr marL="0" indent="0">
              <a:buNone/>
            </a:pPr>
            <a:r>
              <a:rPr lang="ru-RU" u="sng" dirty="0" smtClean="0"/>
              <a:t>Назначение:</a:t>
            </a:r>
          </a:p>
          <a:p>
            <a:pPr marL="0" indent="0">
              <a:buNone/>
            </a:pPr>
            <a:r>
              <a:rPr lang="ru-RU" dirty="0" smtClean="0"/>
              <a:t>	Предоставление </a:t>
            </a:r>
            <a:r>
              <a:rPr lang="ru-RU" dirty="0"/>
              <a:t>средств, с помощью которых пользователь получит возможность повысить практические навыки программирования, а также общий уровень алгоритмической подготовки на основании уже имеющегося у него опыта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u="sng" dirty="0" smtClean="0"/>
              <a:t>Цели:</a:t>
            </a:r>
            <a:endParaRPr lang="ru-RU" u="sng" dirty="0"/>
          </a:p>
          <a:p>
            <a:pPr lvl="0"/>
            <a:r>
              <a:rPr lang="ru-RU" dirty="0"/>
              <a:t>с</a:t>
            </a:r>
            <a:r>
              <a:rPr lang="ru-RU" dirty="0" smtClean="0"/>
              <a:t>овершенствование </a:t>
            </a:r>
            <a:r>
              <a:rPr lang="ru-RU" dirty="0"/>
              <a:t>навыков пользователя в области программирования;</a:t>
            </a:r>
          </a:p>
          <a:p>
            <a:pPr lvl="0"/>
            <a:r>
              <a:rPr lang="ru-RU" dirty="0"/>
              <a:t>п</a:t>
            </a:r>
            <a:r>
              <a:rPr lang="ru-RU" dirty="0" smtClean="0"/>
              <a:t>овышение </a:t>
            </a:r>
            <a:r>
              <a:rPr lang="ru-RU" dirty="0"/>
              <a:t>эффективности процесса обучения за счет возможности получать задачи, соответствующие текущему уровню знаний в каждом из разделов;</a:t>
            </a:r>
          </a:p>
          <a:p>
            <a:pPr lvl="0"/>
            <a:r>
              <a:rPr lang="ru-RU" dirty="0"/>
              <a:t>а</a:t>
            </a:r>
            <a:r>
              <a:rPr lang="ru-RU" dirty="0" smtClean="0"/>
              <a:t>втоматизация </a:t>
            </a:r>
            <a:r>
              <a:rPr lang="ru-RU" dirty="0"/>
              <a:t>процесса проверки решений задач и предоставление пользователю информации об относительном качестве его знаний.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4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829987156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1"/>
            <a:ext cx="10970684" cy="855662"/>
          </a:xfrm>
        </p:spPr>
        <p:txBody>
          <a:bodyPr/>
          <a:lstStyle/>
          <a:p>
            <a:r>
              <a:rPr lang="ru-RU" dirty="0" smtClean="0"/>
              <a:t>Жизненный цикл</a:t>
            </a: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1839763"/>
              </p:ext>
            </p:extLst>
          </p:nvPr>
        </p:nvGraphicFramePr>
        <p:xfrm>
          <a:off x="0" y="855662"/>
          <a:ext cx="12192000" cy="56406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5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53314436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-54589"/>
            <a:ext cx="10970684" cy="855662"/>
          </a:xfrm>
        </p:spPr>
        <p:txBody>
          <a:bodyPr/>
          <a:lstStyle/>
          <a:p>
            <a:r>
              <a:rPr lang="ru-RU" dirty="0" smtClean="0"/>
              <a:t>Календарный план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9265958"/>
              </p:ext>
            </p:extLst>
          </p:nvPr>
        </p:nvGraphicFramePr>
        <p:xfrm>
          <a:off x="609601" y="1542196"/>
          <a:ext cx="10971213" cy="43945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6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59795617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-81754"/>
            <a:ext cx="10970684" cy="855662"/>
          </a:xfrm>
        </p:spPr>
        <p:txBody>
          <a:bodyPr/>
          <a:lstStyle/>
          <a:p>
            <a:r>
              <a:rPr lang="ru-RU" dirty="0" smtClean="0"/>
              <a:t>Процесс разработк</a:t>
            </a:r>
            <a:r>
              <a:rPr lang="ru-RU" dirty="0"/>
              <a:t>и</a:t>
            </a: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6448951"/>
              </p:ext>
            </p:extLst>
          </p:nvPr>
        </p:nvGraphicFramePr>
        <p:xfrm>
          <a:off x="609600" y="1074406"/>
          <a:ext cx="10971213" cy="4146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7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224864562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00670" y="129488"/>
            <a:ext cx="10970684" cy="855662"/>
          </a:xfrm>
        </p:spPr>
        <p:txBody>
          <a:bodyPr/>
          <a:lstStyle/>
          <a:p>
            <a:pPr lvl="0"/>
            <a:r>
              <a:rPr lang="ru-RU" dirty="0"/>
              <a:t>Организация работы внутри витка</a:t>
            </a:r>
            <a:br>
              <a:rPr lang="ru-RU" dirty="0"/>
            </a:b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8415355"/>
              </p:ext>
            </p:extLst>
          </p:nvPr>
        </p:nvGraphicFramePr>
        <p:xfrm>
          <a:off x="527714" y="815098"/>
          <a:ext cx="10971213" cy="54628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8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39999961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75783" y="-81754"/>
            <a:ext cx="10970684" cy="855662"/>
          </a:xfrm>
        </p:spPr>
        <p:txBody>
          <a:bodyPr/>
          <a:lstStyle/>
          <a:p>
            <a:r>
              <a:rPr lang="ru-RU" dirty="0" smtClean="0"/>
              <a:t>Система управления проектами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0D80831-A363-4AB8-A68B-188F98A38111}" type="slidenum">
              <a:rPr lang="en-GB" altLang="ru-RU" smtClean="0"/>
              <a:pPr>
                <a:defRPr/>
              </a:pPr>
              <a:t>9</a:t>
            </a:fld>
            <a:endParaRPr lang="en-GB" altLang="ru-RU"/>
          </a:p>
        </p:txBody>
      </p:sp>
      <p:pic>
        <p:nvPicPr>
          <p:cNvPr id="9" name="Объект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012" y="1322104"/>
            <a:ext cx="10436186" cy="453482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95785" y="904200"/>
            <a:ext cx="10849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Первые недели разработки: выдача заданий в </a:t>
            </a:r>
            <a:r>
              <a:rPr lang="en-US" sz="2000" smtClean="0"/>
              <a:t>Excel</a:t>
            </a:r>
            <a:endParaRPr lang="ru-RU" sz="2000"/>
          </a:p>
        </p:txBody>
      </p:sp>
    </p:spTree>
    <p:extLst>
      <p:ext uri="{BB962C8B-B14F-4D97-AF65-F5344CB8AC3E}">
        <p14:creationId xmlns:p14="http://schemas.microsoft.com/office/powerpoint/2010/main" val="26711565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PKIT2009-16.05">
  <a:themeElements>
    <a:clrScheme name="APKIT2009-16.05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APKIT2009-16.05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7000"/>
          </a:lnSpc>
          <a:spcBef>
            <a:spcPct val="0"/>
          </a:spcBef>
          <a:spcAft>
            <a:spcPct val="0"/>
          </a:spcAft>
          <a:buClr>
            <a:srgbClr val="FFFFFF"/>
          </a:buClr>
          <a:buSzPct val="100000"/>
          <a:buFont typeface="Arial" charset="0"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449263" rtl="0" eaLnBrk="1" fontAlgn="base" latinLnBrk="0" hangingPunct="1">
          <a:lnSpc>
            <a:spcPct val="97000"/>
          </a:lnSpc>
          <a:spcBef>
            <a:spcPct val="0"/>
          </a:spcBef>
          <a:spcAft>
            <a:spcPct val="0"/>
          </a:spcAft>
          <a:buClr>
            <a:srgbClr val="FFFFFF"/>
          </a:buClr>
          <a:buSzPct val="100000"/>
          <a:buFont typeface="Arial" charset="0"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APKIT2009-16.0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KIT2009-16.05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PKIT2009-16.05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KIT2009-16.05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KIT2009-16.05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KIT2009-16.05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KIT2009-16.05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1036</Words>
  <Application>Microsoft Office PowerPoint</Application>
  <PresentationFormat>Широкоэкранный</PresentationFormat>
  <Paragraphs>262</Paragraphs>
  <Slides>29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Тема Office</vt:lpstr>
      <vt:lpstr>APKIT2009-16.05</vt:lpstr>
      <vt:lpstr>Презентация PowerPoint</vt:lpstr>
      <vt:lpstr>План отчета</vt:lpstr>
      <vt:lpstr>Основные термины и понятия </vt:lpstr>
      <vt:lpstr>Цели и назначения системы</vt:lpstr>
      <vt:lpstr>Жизненный цикл</vt:lpstr>
      <vt:lpstr>Календарный план</vt:lpstr>
      <vt:lpstr>Процесс разработки</vt:lpstr>
      <vt:lpstr>Организация работы внутри витка </vt:lpstr>
      <vt:lpstr>Система управления проектами</vt:lpstr>
      <vt:lpstr>Система управления проектами</vt:lpstr>
      <vt:lpstr>Контроль управления версиями</vt:lpstr>
      <vt:lpstr>Контроль управления версиями</vt:lpstr>
      <vt:lpstr>Презентация PowerPoint</vt:lpstr>
      <vt:lpstr>Анализ результатов завершенного витка </vt:lpstr>
      <vt:lpstr>Среда разработки </vt:lpstr>
      <vt:lpstr>Внутрикомандная коммуникация</vt:lpstr>
      <vt:lpstr>Демонстрация работы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Личный вклад</vt:lpstr>
      <vt:lpstr>Заключение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Станислав Сорокин</dc:creator>
  <cp:lastModifiedBy>Станислав Сорокин</cp:lastModifiedBy>
  <cp:revision>48</cp:revision>
  <dcterms:created xsi:type="dcterms:W3CDTF">2015-12-11T19:00:14Z</dcterms:created>
  <dcterms:modified xsi:type="dcterms:W3CDTF">2015-12-12T00:51:16Z</dcterms:modified>
</cp:coreProperties>
</file>

<file path=docProps/thumbnail.jpeg>
</file>